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90" r:id="rId6"/>
    <p:sldId id="599" r:id="rId7"/>
    <p:sldId id="303" r:id="rId8"/>
    <p:sldId id="324" r:id="rId9"/>
    <p:sldId id="328" r:id="rId10"/>
    <p:sldId id="597" r:id="rId11"/>
    <p:sldId id="600" r:id="rId12"/>
    <p:sldId id="386" r:id="rId13"/>
    <p:sldId id="598" r:id="rId14"/>
    <p:sldId id="322" r:id="rId15"/>
    <p:sldId id="311" r:id="rId16"/>
    <p:sldId id="312" r:id="rId17"/>
    <p:sldId id="313" r:id="rId18"/>
    <p:sldId id="314" r:id="rId19"/>
    <p:sldId id="315" r:id="rId20"/>
    <p:sldId id="261" r:id="rId21"/>
    <p:sldId id="25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35560C-1077-E206-76AF-939D5EEF9B9F}" name="Bender, Maggie" initials="BM" userId="S::E084709@mcgladrey.rsm.net::5a6ed9a1-566f-4996-9773-7984dfc2c2d6" providerId="AD"/>
  <p188:author id="{6A102D30-E298-F9EF-6DCA-A41078D8DE0F}" name="Vassileva, Galena" initials="VG" userId="S::E056471@mcgladrey.rsm.net::a98b215c-27ad-4c8e-a587-c04b67fe9f07" providerId="AD"/>
  <p188:author id="{33760F83-F4FA-B0B0-5E91-FD33E19AC21E}" name="Masson, Vince" initials="MV" userId="S::E079364@mcgladrey.rsm.net::bb6ad327-6dd2-4808-8c86-b0d6236559ab" providerId="AD"/>
  <p188:author id="{2F3095A5-35F6-5F9B-F5F8-47F76BFB1F83}" name="Evans, Karen" initials="EK" userId="S::E102930@mcgladrey.rsm.net::57eea357-d272-46fe-8f03-9c64f8d9468f" providerId="AD"/>
  <p188:author id="{FD8CABC0-22BC-B8A6-9D2D-09AC3C38D273}" name="Mehta, Paras" initials="MP" userId="S::E077368@mcgladrey.rsm.net::d79ebdc9-764a-4481-ba66-97dc05519c91" providerId="AD"/>
  <p188:author id="{9759A4D6-21F1-F6CA-AF31-BDC80EA0A5FC}" name="Wallace, Natalee" initials="WN" userId="S::E055210@mcgladrey.rsm.net::44355c57-1665-4b4b-abd2-4241d3a58e0e" providerId="AD"/>
  <p188:author id="{77AEF8DC-AC91-3CBB-63CE-5AA62EB4974E}" name="Bearden, Jack" initials="BJ" userId="S::e088189@mcgladrey.rsm.net::c0b61bd7-c93d-41ff-baa6-5d54408f10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A42"/>
    <a:srgbClr val="E2F3FB"/>
    <a:srgbClr val="D1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D2A3B-6DE5-4818-92F3-FFEDD75D362B}" v="201" dt="2023-09-13T19:57:04.744"/>
    <p1510:client id="{EEAFD17C-A49C-4316-B424-9266C1C4F387}" v="2" dt="2023-09-13T15:21:55.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8" d="100"/>
          <a:sy n="108"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Joel" userId="2364861d-555d-4fad-8dfe-5d90c158489d" providerId="ADAL" clId="{EEAFD17C-A49C-4316-B424-9266C1C4F387}"/>
    <pc:docChg chg="modSld sldOrd">
      <pc:chgData name="Anderson, Joel" userId="2364861d-555d-4fad-8dfe-5d90c158489d" providerId="ADAL" clId="{EEAFD17C-A49C-4316-B424-9266C1C4F387}" dt="2023-09-13T15:21:55.199" v="3"/>
      <pc:docMkLst>
        <pc:docMk/>
      </pc:docMkLst>
      <pc:sldChg chg="ord">
        <pc:chgData name="Anderson, Joel" userId="2364861d-555d-4fad-8dfe-5d90c158489d" providerId="ADAL" clId="{EEAFD17C-A49C-4316-B424-9266C1C4F387}" dt="2023-09-13T15:21:55.199" v="3"/>
        <pc:sldMkLst>
          <pc:docMk/>
          <pc:sldMk cId="4023625630" sldId="598"/>
        </pc:sldMkLst>
      </pc:sldChg>
    </pc:docChg>
  </pc:docChgLst>
  <pc:docChgLst>
    <pc:chgData name="Bender, Maggie" userId="5a6ed9a1-566f-4996-9773-7984dfc2c2d6" providerId="ADAL" clId="{0BAD2A3B-6DE5-4818-92F3-FFEDD75D362B}"/>
    <pc:docChg chg="undo redo custSel addSld delSld modSld sldOrd modMainMaster">
      <pc:chgData name="Bender, Maggie" userId="5a6ed9a1-566f-4996-9773-7984dfc2c2d6" providerId="ADAL" clId="{0BAD2A3B-6DE5-4818-92F3-FFEDD75D362B}" dt="2023-09-13T19:57:04.744" v="3324" actId="20577"/>
      <pc:docMkLst>
        <pc:docMk/>
      </pc:docMkLst>
      <pc:sldChg chg="del">
        <pc:chgData name="Bender, Maggie" userId="5a6ed9a1-566f-4996-9773-7984dfc2c2d6" providerId="ADAL" clId="{0BAD2A3B-6DE5-4818-92F3-FFEDD75D362B}" dt="2023-09-12T15:02:05.699" v="0" actId="2696"/>
        <pc:sldMkLst>
          <pc:docMk/>
          <pc:sldMk cId="2944718159" sldId="256"/>
        </pc:sldMkLst>
      </pc:sldChg>
      <pc:sldChg chg="modSp mod">
        <pc:chgData name="Bender, Maggie" userId="5a6ed9a1-566f-4996-9773-7984dfc2c2d6" providerId="ADAL" clId="{0BAD2A3B-6DE5-4818-92F3-FFEDD75D362B}" dt="2023-09-12T15:02:34.447" v="83" actId="20577"/>
        <pc:sldMkLst>
          <pc:docMk/>
          <pc:sldMk cId="3777531923" sldId="257"/>
        </pc:sldMkLst>
        <pc:spChg chg="mod">
          <ac:chgData name="Bender, Maggie" userId="5a6ed9a1-566f-4996-9773-7984dfc2c2d6" providerId="ADAL" clId="{0BAD2A3B-6DE5-4818-92F3-FFEDD75D362B}" dt="2023-09-12T15:02:22.061" v="52" actId="20577"/>
          <ac:spMkLst>
            <pc:docMk/>
            <pc:sldMk cId="3777531923" sldId="257"/>
            <ac:spMk id="2" creationId="{00000000-0000-0000-0000-000000000000}"/>
          </ac:spMkLst>
        </pc:spChg>
        <pc:spChg chg="mod">
          <ac:chgData name="Bender, Maggie" userId="5a6ed9a1-566f-4996-9773-7984dfc2c2d6" providerId="ADAL" clId="{0BAD2A3B-6DE5-4818-92F3-FFEDD75D362B}" dt="2023-09-12T15:02:27.719" v="65" actId="20577"/>
          <ac:spMkLst>
            <pc:docMk/>
            <pc:sldMk cId="3777531923" sldId="257"/>
            <ac:spMk id="3" creationId="{00000000-0000-0000-0000-000000000000}"/>
          </ac:spMkLst>
        </pc:spChg>
        <pc:spChg chg="mod">
          <ac:chgData name="Bender, Maggie" userId="5a6ed9a1-566f-4996-9773-7984dfc2c2d6" providerId="ADAL" clId="{0BAD2A3B-6DE5-4818-92F3-FFEDD75D362B}" dt="2023-09-12T15:02:34.447" v="83" actId="20577"/>
          <ac:spMkLst>
            <pc:docMk/>
            <pc:sldMk cId="3777531923" sldId="257"/>
            <ac:spMk id="6" creationId="{1CE3DAED-7FFC-D7AB-67D0-CD44A85FDE9D}"/>
          </ac:spMkLst>
        </pc:spChg>
      </pc:sldChg>
      <pc:sldChg chg="del">
        <pc:chgData name="Bender, Maggie" userId="5a6ed9a1-566f-4996-9773-7984dfc2c2d6" providerId="ADAL" clId="{0BAD2A3B-6DE5-4818-92F3-FFEDD75D362B}" dt="2023-09-12T15:19:11.748" v="1040" actId="2696"/>
        <pc:sldMkLst>
          <pc:docMk/>
          <pc:sldMk cId="3407992863" sldId="272"/>
        </pc:sldMkLst>
      </pc:sldChg>
      <pc:sldChg chg="del">
        <pc:chgData name="Bender, Maggie" userId="5a6ed9a1-566f-4996-9773-7984dfc2c2d6" providerId="ADAL" clId="{0BAD2A3B-6DE5-4818-92F3-FFEDD75D362B}" dt="2023-09-12T15:19:45.954" v="1041" actId="2696"/>
        <pc:sldMkLst>
          <pc:docMk/>
          <pc:sldMk cId="815993625" sldId="277"/>
        </pc:sldMkLst>
      </pc:sldChg>
      <pc:sldChg chg="del">
        <pc:chgData name="Bender, Maggie" userId="5a6ed9a1-566f-4996-9773-7984dfc2c2d6" providerId="ADAL" clId="{0BAD2A3B-6DE5-4818-92F3-FFEDD75D362B}" dt="2023-09-12T15:19:45.954" v="1041" actId="2696"/>
        <pc:sldMkLst>
          <pc:docMk/>
          <pc:sldMk cId="1086973672" sldId="278"/>
        </pc:sldMkLst>
      </pc:sldChg>
      <pc:sldChg chg="del">
        <pc:chgData name="Bender, Maggie" userId="5a6ed9a1-566f-4996-9773-7984dfc2c2d6" providerId="ADAL" clId="{0BAD2A3B-6DE5-4818-92F3-FFEDD75D362B}" dt="2023-09-12T15:19:45.954" v="1041" actId="2696"/>
        <pc:sldMkLst>
          <pc:docMk/>
          <pc:sldMk cId="2195924511" sldId="279"/>
        </pc:sldMkLst>
      </pc:sldChg>
      <pc:sldChg chg="del">
        <pc:chgData name="Bender, Maggie" userId="5a6ed9a1-566f-4996-9773-7984dfc2c2d6" providerId="ADAL" clId="{0BAD2A3B-6DE5-4818-92F3-FFEDD75D362B}" dt="2023-09-12T15:19:45.954" v="1041" actId="2696"/>
        <pc:sldMkLst>
          <pc:docMk/>
          <pc:sldMk cId="3815711606" sldId="281"/>
        </pc:sldMkLst>
      </pc:sldChg>
      <pc:sldChg chg="del">
        <pc:chgData name="Bender, Maggie" userId="5a6ed9a1-566f-4996-9773-7984dfc2c2d6" providerId="ADAL" clId="{0BAD2A3B-6DE5-4818-92F3-FFEDD75D362B}" dt="2023-09-12T15:19:45.954" v="1041" actId="2696"/>
        <pc:sldMkLst>
          <pc:docMk/>
          <pc:sldMk cId="3866778995" sldId="282"/>
        </pc:sldMkLst>
      </pc:sldChg>
      <pc:sldChg chg="del">
        <pc:chgData name="Bender, Maggie" userId="5a6ed9a1-566f-4996-9773-7984dfc2c2d6" providerId="ADAL" clId="{0BAD2A3B-6DE5-4818-92F3-FFEDD75D362B}" dt="2023-09-12T15:19:45.954" v="1041" actId="2696"/>
        <pc:sldMkLst>
          <pc:docMk/>
          <pc:sldMk cId="2149283964" sldId="286"/>
        </pc:sldMkLst>
      </pc:sldChg>
      <pc:sldChg chg="del">
        <pc:chgData name="Bender, Maggie" userId="5a6ed9a1-566f-4996-9773-7984dfc2c2d6" providerId="ADAL" clId="{0BAD2A3B-6DE5-4818-92F3-FFEDD75D362B}" dt="2023-09-12T15:19:45.954" v="1041" actId="2696"/>
        <pc:sldMkLst>
          <pc:docMk/>
          <pc:sldMk cId="3331121168" sldId="288"/>
        </pc:sldMkLst>
      </pc:sldChg>
      <pc:sldChg chg="del">
        <pc:chgData name="Bender, Maggie" userId="5a6ed9a1-566f-4996-9773-7984dfc2c2d6" providerId="ADAL" clId="{0BAD2A3B-6DE5-4818-92F3-FFEDD75D362B}" dt="2023-09-12T15:19:45.954" v="1041" actId="2696"/>
        <pc:sldMkLst>
          <pc:docMk/>
          <pc:sldMk cId="296842126" sldId="289"/>
        </pc:sldMkLst>
      </pc:sldChg>
      <pc:sldChg chg="addSp delSp modSp mod modClrScheme addCm delCm chgLayout">
        <pc:chgData name="Bender, Maggie" userId="5a6ed9a1-566f-4996-9773-7984dfc2c2d6" providerId="ADAL" clId="{0BAD2A3B-6DE5-4818-92F3-FFEDD75D362B}" dt="2023-09-13T19:57:04.744" v="3324" actId="20577"/>
        <pc:sldMkLst>
          <pc:docMk/>
          <pc:sldMk cId="2049421232" sldId="290"/>
        </pc:sldMkLst>
        <pc:spChg chg="mod">
          <ac:chgData name="Bender, Maggie" userId="5a6ed9a1-566f-4996-9773-7984dfc2c2d6" providerId="ADAL" clId="{0BAD2A3B-6DE5-4818-92F3-FFEDD75D362B}" dt="2023-09-13T19:54:52.094" v="3212"/>
          <ac:spMkLst>
            <pc:docMk/>
            <pc:sldMk cId="2049421232" sldId="290"/>
            <ac:spMk id="2" creationId="{00000000-0000-0000-0000-000000000000}"/>
          </ac:spMkLst>
        </pc:spChg>
        <pc:spChg chg="add del mod">
          <ac:chgData name="Bender, Maggie" userId="5a6ed9a1-566f-4996-9773-7984dfc2c2d6" providerId="ADAL" clId="{0BAD2A3B-6DE5-4818-92F3-FFEDD75D362B}" dt="2023-09-13T19:54:48.243" v="3210"/>
          <ac:spMkLst>
            <pc:docMk/>
            <pc:sldMk cId="2049421232" sldId="290"/>
            <ac:spMk id="3" creationId="{8FC3BA88-5728-F618-673D-5287156CC339}"/>
          </ac:spMkLst>
        </pc:spChg>
        <pc:spChg chg="add del mod">
          <ac:chgData name="Bender, Maggie" userId="5a6ed9a1-566f-4996-9773-7984dfc2c2d6" providerId="ADAL" clId="{0BAD2A3B-6DE5-4818-92F3-FFEDD75D362B}" dt="2023-09-13T19:54:48.243" v="3210"/>
          <ac:spMkLst>
            <pc:docMk/>
            <pc:sldMk cId="2049421232" sldId="290"/>
            <ac:spMk id="4" creationId="{8822DC24-1B70-1A79-862C-B1EB0EA29240}"/>
          </ac:spMkLst>
        </pc:spChg>
        <pc:spChg chg="add del mod">
          <ac:chgData name="Bender, Maggie" userId="5a6ed9a1-566f-4996-9773-7984dfc2c2d6" providerId="ADAL" clId="{0BAD2A3B-6DE5-4818-92F3-FFEDD75D362B}" dt="2023-09-13T19:54:48.243" v="3210"/>
          <ac:spMkLst>
            <pc:docMk/>
            <pc:sldMk cId="2049421232" sldId="290"/>
            <ac:spMk id="5" creationId="{15035C97-2463-6B5C-7AEF-5D38DE82A615}"/>
          </ac:spMkLst>
        </pc:spChg>
        <pc:spChg chg="add del mod">
          <ac:chgData name="Bender, Maggie" userId="5a6ed9a1-566f-4996-9773-7984dfc2c2d6" providerId="ADAL" clId="{0BAD2A3B-6DE5-4818-92F3-FFEDD75D362B}" dt="2023-09-13T19:54:52.094" v="3212"/>
          <ac:spMkLst>
            <pc:docMk/>
            <pc:sldMk cId="2049421232" sldId="290"/>
            <ac:spMk id="6" creationId="{8C0C92ED-62C1-3895-1143-EBE8736CD1CF}"/>
          </ac:spMkLst>
        </pc:spChg>
        <pc:spChg chg="add del mod">
          <ac:chgData name="Bender, Maggie" userId="5a6ed9a1-566f-4996-9773-7984dfc2c2d6" providerId="ADAL" clId="{0BAD2A3B-6DE5-4818-92F3-FFEDD75D362B}" dt="2023-09-13T19:54:52.094" v="3212"/>
          <ac:spMkLst>
            <pc:docMk/>
            <pc:sldMk cId="2049421232" sldId="290"/>
            <ac:spMk id="7" creationId="{816A7D6D-588F-29D1-834E-393719422950}"/>
          </ac:spMkLst>
        </pc:spChg>
        <pc:spChg chg="add del mod">
          <ac:chgData name="Bender, Maggie" userId="5a6ed9a1-566f-4996-9773-7984dfc2c2d6" providerId="ADAL" clId="{0BAD2A3B-6DE5-4818-92F3-FFEDD75D362B}" dt="2023-09-13T19:54:52.094" v="3212"/>
          <ac:spMkLst>
            <pc:docMk/>
            <pc:sldMk cId="2049421232" sldId="290"/>
            <ac:spMk id="8" creationId="{EEBFC112-A46C-5A4F-863F-2A828A414438}"/>
          </ac:spMkLst>
        </pc:spChg>
        <pc:spChg chg="del mod">
          <ac:chgData name="Bender, Maggie" userId="5a6ed9a1-566f-4996-9773-7984dfc2c2d6" providerId="ADAL" clId="{0BAD2A3B-6DE5-4818-92F3-FFEDD75D362B}" dt="2023-09-12T18:38:40.185" v="2178" actId="26606"/>
          <ac:spMkLst>
            <pc:docMk/>
            <pc:sldMk cId="2049421232" sldId="290"/>
            <ac:spMk id="16" creationId="{ABD80826-4E21-43D2-978C-D9D8D477F530}"/>
          </ac:spMkLst>
        </pc:spChg>
        <pc:spChg chg="add mod">
          <ac:chgData name="Bender, Maggie" userId="5a6ed9a1-566f-4996-9773-7984dfc2c2d6" providerId="ADAL" clId="{0BAD2A3B-6DE5-4818-92F3-FFEDD75D362B}" dt="2023-09-13T19:54:52.094" v="3212"/>
          <ac:spMkLst>
            <pc:docMk/>
            <pc:sldMk cId="2049421232" sldId="290"/>
            <ac:spMk id="22" creationId="{7E3B68F4-9BBE-8F4B-2867-307C34545A20}"/>
          </ac:spMkLst>
        </pc:spChg>
        <pc:graphicFrameChg chg="add mod">
          <ac:chgData name="Bender, Maggie" userId="5a6ed9a1-566f-4996-9773-7984dfc2c2d6" providerId="ADAL" clId="{0BAD2A3B-6DE5-4818-92F3-FFEDD75D362B}" dt="2023-09-13T19:57:04.744" v="3324" actId="20577"/>
          <ac:graphicFrameMkLst>
            <pc:docMk/>
            <pc:sldMk cId="2049421232" sldId="290"/>
            <ac:graphicFrameMk id="18" creationId="{BBCADBE2-C2D7-0A4E-4D6E-47EE3693604B}"/>
          </ac:graphicFrameMkLst>
        </pc:graphicFrameChg>
      </pc:sldChg>
      <pc:sldChg chg="del">
        <pc:chgData name="Bender, Maggie" userId="5a6ed9a1-566f-4996-9773-7984dfc2c2d6" providerId="ADAL" clId="{0BAD2A3B-6DE5-4818-92F3-FFEDD75D362B}" dt="2023-09-12T15:19:45.954" v="1041" actId="2696"/>
        <pc:sldMkLst>
          <pc:docMk/>
          <pc:sldMk cId="1484491030" sldId="293"/>
        </pc:sldMkLst>
      </pc:sldChg>
      <pc:sldChg chg="del">
        <pc:chgData name="Bender, Maggie" userId="5a6ed9a1-566f-4996-9773-7984dfc2c2d6" providerId="ADAL" clId="{0BAD2A3B-6DE5-4818-92F3-FFEDD75D362B}" dt="2023-09-12T15:19:45.954" v="1041" actId="2696"/>
        <pc:sldMkLst>
          <pc:docMk/>
          <pc:sldMk cId="3586084577" sldId="296"/>
        </pc:sldMkLst>
      </pc:sldChg>
      <pc:sldChg chg="del">
        <pc:chgData name="Bender, Maggie" userId="5a6ed9a1-566f-4996-9773-7984dfc2c2d6" providerId="ADAL" clId="{0BAD2A3B-6DE5-4818-92F3-FFEDD75D362B}" dt="2023-09-12T15:19:45.954" v="1041" actId="2696"/>
        <pc:sldMkLst>
          <pc:docMk/>
          <pc:sldMk cId="553582250" sldId="297"/>
        </pc:sldMkLst>
      </pc:sldChg>
      <pc:sldChg chg="del">
        <pc:chgData name="Bender, Maggie" userId="5a6ed9a1-566f-4996-9773-7984dfc2c2d6" providerId="ADAL" clId="{0BAD2A3B-6DE5-4818-92F3-FFEDD75D362B}" dt="2023-09-12T15:19:45.954" v="1041" actId="2696"/>
        <pc:sldMkLst>
          <pc:docMk/>
          <pc:sldMk cId="2133671455" sldId="298"/>
        </pc:sldMkLst>
      </pc:sldChg>
      <pc:sldChg chg="del">
        <pc:chgData name="Bender, Maggie" userId="5a6ed9a1-566f-4996-9773-7984dfc2c2d6" providerId="ADAL" clId="{0BAD2A3B-6DE5-4818-92F3-FFEDD75D362B}" dt="2023-09-12T15:19:45.954" v="1041" actId="2696"/>
        <pc:sldMkLst>
          <pc:docMk/>
          <pc:sldMk cId="3833544750" sldId="300"/>
        </pc:sldMkLst>
      </pc:sldChg>
      <pc:sldChg chg="del">
        <pc:chgData name="Bender, Maggie" userId="5a6ed9a1-566f-4996-9773-7984dfc2c2d6" providerId="ADAL" clId="{0BAD2A3B-6DE5-4818-92F3-FFEDD75D362B}" dt="2023-09-12T15:19:45.954" v="1041" actId="2696"/>
        <pc:sldMkLst>
          <pc:docMk/>
          <pc:sldMk cId="253658770" sldId="301"/>
        </pc:sldMkLst>
      </pc:sldChg>
      <pc:sldChg chg="addSp delSp modSp mod">
        <pc:chgData name="Bender, Maggie" userId="5a6ed9a1-566f-4996-9773-7984dfc2c2d6" providerId="ADAL" clId="{0BAD2A3B-6DE5-4818-92F3-FFEDD75D362B}" dt="2023-09-12T20:01:47.213" v="3173" actId="26606"/>
        <pc:sldMkLst>
          <pc:docMk/>
          <pc:sldMk cId="338686835" sldId="303"/>
        </pc:sldMkLst>
        <pc:spChg chg="mod">
          <ac:chgData name="Bender, Maggie" userId="5a6ed9a1-566f-4996-9773-7984dfc2c2d6" providerId="ADAL" clId="{0BAD2A3B-6DE5-4818-92F3-FFEDD75D362B}" dt="2023-09-12T18:44:21.580" v="2196" actId="26606"/>
          <ac:spMkLst>
            <pc:docMk/>
            <pc:sldMk cId="338686835" sldId="303"/>
            <ac:spMk id="2" creationId="{8A5C61B1-BCAB-8604-1417-8F142AEC06C7}"/>
          </ac:spMkLst>
        </pc:spChg>
        <pc:spChg chg="del mod">
          <ac:chgData name="Bender, Maggie" userId="5a6ed9a1-566f-4996-9773-7984dfc2c2d6" providerId="ADAL" clId="{0BAD2A3B-6DE5-4818-92F3-FFEDD75D362B}" dt="2023-09-12T18:44:21.580" v="2196" actId="26606"/>
          <ac:spMkLst>
            <pc:docMk/>
            <pc:sldMk cId="338686835" sldId="303"/>
            <ac:spMk id="3" creationId="{3502A1EB-1996-BFEA-1BE9-74C8B9FB4491}"/>
          </ac:spMkLst>
        </pc:spChg>
        <pc:spChg chg="mod">
          <ac:chgData name="Bender, Maggie" userId="5a6ed9a1-566f-4996-9773-7984dfc2c2d6" providerId="ADAL" clId="{0BAD2A3B-6DE5-4818-92F3-FFEDD75D362B}" dt="2023-09-12T18:44:21.580" v="2196" actId="26606"/>
          <ac:spMkLst>
            <pc:docMk/>
            <pc:sldMk cId="338686835" sldId="303"/>
            <ac:spMk id="4" creationId="{0A3564ED-1409-C9E6-C617-F340EA586209}"/>
          </ac:spMkLst>
        </pc:spChg>
        <pc:graphicFrameChg chg="add mod modGraphic">
          <ac:chgData name="Bender, Maggie" userId="5a6ed9a1-566f-4996-9773-7984dfc2c2d6" providerId="ADAL" clId="{0BAD2A3B-6DE5-4818-92F3-FFEDD75D362B}" dt="2023-09-12T20:01:47.213" v="3173" actId="26606"/>
          <ac:graphicFrameMkLst>
            <pc:docMk/>
            <pc:sldMk cId="338686835" sldId="303"/>
            <ac:graphicFrameMk id="6" creationId="{EB290087-679D-978A-C6C9-292A352BA65C}"/>
          </ac:graphicFrameMkLst>
        </pc:graphicFrameChg>
      </pc:sldChg>
      <pc:sldChg chg="modSp add del mod">
        <pc:chgData name="Bender, Maggie" userId="5a6ed9a1-566f-4996-9773-7984dfc2c2d6" providerId="ADAL" clId="{0BAD2A3B-6DE5-4818-92F3-FFEDD75D362B}" dt="2023-09-12T19:04:03.287" v="2613" actId="2696"/>
        <pc:sldMkLst>
          <pc:docMk/>
          <pc:sldMk cId="3269806828" sldId="304"/>
        </pc:sldMkLst>
        <pc:spChg chg="mod">
          <ac:chgData name="Bender, Maggie" userId="5a6ed9a1-566f-4996-9773-7984dfc2c2d6" providerId="ADAL" clId="{0BAD2A3B-6DE5-4818-92F3-FFEDD75D362B}" dt="2023-09-12T15:21:42.838" v="1177" actId="20577"/>
          <ac:spMkLst>
            <pc:docMk/>
            <pc:sldMk cId="3269806828" sldId="304"/>
            <ac:spMk id="2" creationId="{133D7C03-FC8D-D475-8610-791AD90B3E8E}"/>
          </ac:spMkLst>
        </pc:spChg>
        <pc:spChg chg="mod">
          <ac:chgData name="Bender, Maggie" userId="5a6ed9a1-566f-4996-9773-7984dfc2c2d6" providerId="ADAL" clId="{0BAD2A3B-6DE5-4818-92F3-FFEDD75D362B}" dt="2023-09-12T15:49:39.573" v="2010" actId="27636"/>
          <ac:spMkLst>
            <pc:docMk/>
            <pc:sldMk cId="3269806828" sldId="304"/>
            <ac:spMk id="3" creationId="{AEF7E402-2E07-2C62-AA70-E75FBCFAC6DF}"/>
          </ac:spMkLst>
        </pc:spChg>
      </pc:sldChg>
      <pc:sldChg chg="del">
        <pc:chgData name="Bender, Maggie" userId="5a6ed9a1-566f-4996-9773-7984dfc2c2d6" providerId="ADAL" clId="{0BAD2A3B-6DE5-4818-92F3-FFEDD75D362B}" dt="2023-09-12T15:19:11.748" v="1040" actId="2696"/>
        <pc:sldMkLst>
          <pc:docMk/>
          <pc:sldMk cId="1463241565" sldId="305"/>
        </pc:sldMkLst>
      </pc:sldChg>
      <pc:sldChg chg="del">
        <pc:chgData name="Bender, Maggie" userId="5a6ed9a1-566f-4996-9773-7984dfc2c2d6" providerId="ADAL" clId="{0BAD2A3B-6DE5-4818-92F3-FFEDD75D362B}" dt="2023-09-12T15:19:11.748" v="1040" actId="2696"/>
        <pc:sldMkLst>
          <pc:docMk/>
          <pc:sldMk cId="1626277487" sldId="306"/>
        </pc:sldMkLst>
      </pc:sldChg>
      <pc:sldChg chg="modSp del mod">
        <pc:chgData name="Bender, Maggie" userId="5a6ed9a1-566f-4996-9773-7984dfc2c2d6" providerId="ADAL" clId="{0BAD2A3B-6DE5-4818-92F3-FFEDD75D362B}" dt="2023-09-12T15:05:37.619" v="183" actId="2696"/>
        <pc:sldMkLst>
          <pc:docMk/>
          <pc:sldMk cId="3908177608" sldId="307"/>
        </pc:sldMkLst>
        <pc:spChg chg="mod">
          <ac:chgData name="Bender, Maggie" userId="5a6ed9a1-566f-4996-9773-7984dfc2c2d6" providerId="ADAL" clId="{0BAD2A3B-6DE5-4818-92F3-FFEDD75D362B}" dt="2023-09-12T15:03:59.917" v="93" actId="20577"/>
          <ac:spMkLst>
            <pc:docMk/>
            <pc:sldMk cId="3908177608" sldId="307"/>
            <ac:spMk id="2" creationId="{C24FFEC0-B29C-0353-F0E4-C70012E5517E}"/>
          </ac:spMkLst>
        </pc:spChg>
      </pc:sldChg>
      <pc:sldChg chg="modSp mod">
        <pc:chgData name="Bender, Maggie" userId="5a6ed9a1-566f-4996-9773-7984dfc2c2d6" providerId="ADAL" clId="{0BAD2A3B-6DE5-4818-92F3-FFEDD75D362B}" dt="2023-09-12T15:23:00.571" v="1259" actId="1035"/>
        <pc:sldMkLst>
          <pc:docMk/>
          <pc:sldMk cId="2682744341" sldId="313"/>
        </pc:sldMkLst>
        <pc:cxnChg chg="mod">
          <ac:chgData name="Bender, Maggie" userId="5a6ed9a1-566f-4996-9773-7984dfc2c2d6" providerId="ADAL" clId="{0BAD2A3B-6DE5-4818-92F3-FFEDD75D362B}" dt="2023-09-12T15:23:00.571" v="1259" actId="1035"/>
          <ac:cxnSpMkLst>
            <pc:docMk/>
            <pc:sldMk cId="2682744341" sldId="313"/>
            <ac:cxnSpMk id="8" creationId="{4E5EC934-8DE3-B3E0-5CD7-7DA7DF639064}"/>
          </ac:cxnSpMkLst>
        </pc:cxnChg>
      </pc:sldChg>
      <pc:sldChg chg="modSp mod">
        <pc:chgData name="Bender, Maggie" userId="5a6ed9a1-566f-4996-9773-7984dfc2c2d6" providerId="ADAL" clId="{0BAD2A3B-6DE5-4818-92F3-FFEDD75D362B}" dt="2023-09-12T15:23:18.535" v="1261" actId="20577"/>
        <pc:sldMkLst>
          <pc:docMk/>
          <pc:sldMk cId="1150211054" sldId="315"/>
        </pc:sldMkLst>
        <pc:spChg chg="mod">
          <ac:chgData name="Bender, Maggie" userId="5a6ed9a1-566f-4996-9773-7984dfc2c2d6" providerId="ADAL" clId="{0BAD2A3B-6DE5-4818-92F3-FFEDD75D362B}" dt="2023-09-12T15:23:18.535" v="1261" actId="20577"/>
          <ac:spMkLst>
            <pc:docMk/>
            <pc:sldMk cId="1150211054" sldId="315"/>
            <ac:spMk id="3" creationId="{AEF7E402-2E07-2C62-AA70-E75FBCFAC6DF}"/>
          </ac:spMkLst>
        </pc:spChg>
      </pc:sldChg>
      <pc:sldChg chg="del">
        <pc:chgData name="Bender, Maggie" userId="5a6ed9a1-566f-4996-9773-7984dfc2c2d6" providerId="ADAL" clId="{0BAD2A3B-6DE5-4818-92F3-FFEDD75D362B}" dt="2023-09-12T15:19:11.748" v="1040" actId="2696"/>
        <pc:sldMkLst>
          <pc:docMk/>
          <pc:sldMk cId="3043168004" sldId="316"/>
        </pc:sldMkLst>
      </pc:sldChg>
      <pc:sldChg chg="del">
        <pc:chgData name="Bender, Maggie" userId="5a6ed9a1-566f-4996-9773-7984dfc2c2d6" providerId="ADAL" clId="{0BAD2A3B-6DE5-4818-92F3-FFEDD75D362B}" dt="2023-09-12T15:19:45.954" v="1041" actId="2696"/>
        <pc:sldMkLst>
          <pc:docMk/>
          <pc:sldMk cId="3436328421" sldId="317"/>
        </pc:sldMkLst>
      </pc:sldChg>
      <pc:sldChg chg="del">
        <pc:chgData name="Bender, Maggie" userId="5a6ed9a1-566f-4996-9773-7984dfc2c2d6" providerId="ADAL" clId="{0BAD2A3B-6DE5-4818-92F3-FFEDD75D362B}" dt="2023-09-12T15:19:45.954" v="1041" actId="2696"/>
        <pc:sldMkLst>
          <pc:docMk/>
          <pc:sldMk cId="347089061" sldId="318"/>
        </pc:sldMkLst>
      </pc:sldChg>
      <pc:sldChg chg="del">
        <pc:chgData name="Bender, Maggie" userId="5a6ed9a1-566f-4996-9773-7984dfc2c2d6" providerId="ADAL" clId="{0BAD2A3B-6DE5-4818-92F3-FFEDD75D362B}" dt="2023-09-12T15:19:45.954" v="1041" actId="2696"/>
        <pc:sldMkLst>
          <pc:docMk/>
          <pc:sldMk cId="532876953" sldId="319"/>
        </pc:sldMkLst>
      </pc:sldChg>
      <pc:sldChg chg="addSp delSp modSp mod">
        <pc:chgData name="Bender, Maggie" userId="5a6ed9a1-566f-4996-9773-7984dfc2c2d6" providerId="ADAL" clId="{0BAD2A3B-6DE5-4818-92F3-FFEDD75D362B}" dt="2023-09-12T19:20:21.351" v="2770"/>
        <pc:sldMkLst>
          <pc:docMk/>
          <pc:sldMk cId="2660407363" sldId="322"/>
        </pc:sldMkLst>
        <pc:spChg chg="mod">
          <ac:chgData name="Bender, Maggie" userId="5a6ed9a1-566f-4996-9773-7984dfc2c2d6" providerId="ADAL" clId="{0BAD2A3B-6DE5-4818-92F3-FFEDD75D362B}" dt="2023-09-12T19:13:45.425" v="2750" actId="26606"/>
          <ac:spMkLst>
            <pc:docMk/>
            <pc:sldMk cId="2660407363" sldId="322"/>
            <ac:spMk id="2" creationId="{72A025FA-76DD-04E3-637E-7DF620E0139A}"/>
          </ac:spMkLst>
        </pc:spChg>
        <pc:spChg chg="del">
          <ac:chgData name="Bender, Maggie" userId="5a6ed9a1-566f-4996-9773-7984dfc2c2d6" providerId="ADAL" clId="{0BAD2A3B-6DE5-4818-92F3-FFEDD75D362B}" dt="2023-09-12T19:13:45.425" v="2750" actId="26606"/>
          <ac:spMkLst>
            <pc:docMk/>
            <pc:sldMk cId="2660407363" sldId="322"/>
            <ac:spMk id="3" creationId="{5E9E3580-DF40-ABF3-3C9F-B35164C69419}"/>
          </ac:spMkLst>
        </pc:spChg>
        <pc:spChg chg="mod">
          <ac:chgData name="Bender, Maggie" userId="5a6ed9a1-566f-4996-9773-7984dfc2c2d6" providerId="ADAL" clId="{0BAD2A3B-6DE5-4818-92F3-FFEDD75D362B}" dt="2023-09-12T19:13:45.425" v="2750" actId="26606"/>
          <ac:spMkLst>
            <pc:docMk/>
            <pc:sldMk cId="2660407363" sldId="322"/>
            <ac:spMk id="4" creationId="{3CB9A8BC-39C2-8BC0-38FD-F33B7CE9C580}"/>
          </ac:spMkLst>
        </pc:spChg>
        <pc:spChg chg="add del mod">
          <ac:chgData name="Bender, Maggie" userId="5a6ed9a1-566f-4996-9773-7984dfc2c2d6" providerId="ADAL" clId="{0BAD2A3B-6DE5-4818-92F3-FFEDD75D362B}" dt="2023-09-12T19:14:23.920" v="2757" actId="11529"/>
          <ac:spMkLst>
            <pc:docMk/>
            <pc:sldMk cId="2660407363" sldId="322"/>
            <ac:spMk id="5" creationId="{7A29A54E-F47A-8BCD-DE16-29007597054B}"/>
          </ac:spMkLst>
        </pc:spChg>
        <pc:graphicFrameChg chg="add del mod">
          <ac:chgData name="Bender, Maggie" userId="5a6ed9a1-566f-4996-9773-7984dfc2c2d6" providerId="ADAL" clId="{0BAD2A3B-6DE5-4818-92F3-FFEDD75D362B}" dt="2023-09-12T19:20:21.351" v="2770"/>
          <ac:graphicFrameMkLst>
            <pc:docMk/>
            <pc:sldMk cId="2660407363" sldId="322"/>
            <ac:graphicFrameMk id="6" creationId="{EDDCACF7-6534-29B3-0D85-0DB2A945EC2E}"/>
          </ac:graphicFrameMkLst>
        </pc:graphicFrameChg>
      </pc:sldChg>
      <pc:sldChg chg="addSp delSp modSp add del mod">
        <pc:chgData name="Bender, Maggie" userId="5a6ed9a1-566f-4996-9773-7984dfc2c2d6" providerId="ADAL" clId="{0BAD2A3B-6DE5-4818-92F3-FFEDD75D362B}" dt="2023-09-12T19:55:16.775" v="2946" actId="2696"/>
        <pc:sldMkLst>
          <pc:docMk/>
          <pc:sldMk cId="1137770163" sldId="323"/>
        </pc:sldMkLst>
        <pc:spChg chg="mod">
          <ac:chgData name="Bender, Maggie" userId="5a6ed9a1-566f-4996-9773-7984dfc2c2d6" providerId="ADAL" clId="{0BAD2A3B-6DE5-4818-92F3-FFEDD75D362B}" dt="2023-09-12T18:43:56.520" v="2195" actId="14"/>
          <ac:spMkLst>
            <pc:docMk/>
            <pc:sldMk cId="1137770163" sldId="323"/>
            <ac:spMk id="3" creationId="{B7C69ABE-DBD3-C1FC-A047-C7B919C742F3}"/>
          </ac:spMkLst>
        </pc:spChg>
        <pc:spChg chg="mod">
          <ac:chgData name="Bender, Maggie" userId="5a6ed9a1-566f-4996-9773-7984dfc2c2d6" providerId="ADAL" clId="{0BAD2A3B-6DE5-4818-92F3-FFEDD75D362B}" dt="2023-09-12T18:39:08.041" v="2190" actId="20577"/>
          <ac:spMkLst>
            <pc:docMk/>
            <pc:sldMk cId="1137770163" sldId="323"/>
            <ac:spMk id="4" creationId="{24B2C1C6-2A80-9531-7DA0-71F879B99CC5}"/>
          </ac:spMkLst>
        </pc:spChg>
        <pc:spChg chg="add del mod">
          <ac:chgData name="Bender, Maggie" userId="5a6ed9a1-566f-4996-9773-7984dfc2c2d6" providerId="ADAL" clId="{0BAD2A3B-6DE5-4818-92F3-FFEDD75D362B}" dt="2023-09-12T19:53:51.073" v="2933" actId="478"/>
          <ac:spMkLst>
            <pc:docMk/>
            <pc:sldMk cId="1137770163" sldId="323"/>
            <ac:spMk id="5" creationId="{990C0AFB-81E5-DB26-CAF1-AC5188B62E2C}"/>
          </ac:spMkLst>
        </pc:spChg>
      </pc:sldChg>
      <pc:sldChg chg="addSp delSp modSp new mod modClrScheme addCm delCm chgLayout">
        <pc:chgData name="Bender, Maggie" userId="5a6ed9a1-566f-4996-9773-7984dfc2c2d6" providerId="ADAL" clId="{0BAD2A3B-6DE5-4818-92F3-FFEDD75D362B}" dt="2023-09-12T20:09:49.112" v="3206"/>
        <pc:sldMkLst>
          <pc:docMk/>
          <pc:sldMk cId="2612287287" sldId="324"/>
        </pc:sldMkLst>
        <pc:spChg chg="mod">
          <ac:chgData name="Bender, Maggie" userId="5a6ed9a1-566f-4996-9773-7984dfc2c2d6" providerId="ADAL" clId="{0BAD2A3B-6DE5-4818-92F3-FFEDD75D362B}" dt="2023-09-12T19:26:55.169" v="2771" actId="26606"/>
          <ac:spMkLst>
            <pc:docMk/>
            <pc:sldMk cId="2612287287" sldId="324"/>
            <ac:spMk id="2" creationId="{5513AE7E-B5F5-65C0-C0EF-AD9A2B8BBDAB}"/>
          </ac:spMkLst>
        </pc:spChg>
        <pc:spChg chg="del mod">
          <ac:chgData name="Bender, Maggie" userId="5a6ed9a1-566f-4996-9773-7984dfc2c2d6" providerId="ADAL" clId="{0BAD2A3B-6DE5-4818-92F3-FFEDD75D362B}" dt="2023-09-12T18:45:19.832" v="2203" actId="26606"/>
          <ac:spMkLst>
            <pc:docMk/>
            <pc:sldMk cId="2612287287" sldId="324"/>
            <ac:spMk id="3" creationId="{4BD8E0C4-A666-0A83-F017-A6C6A3A48649}"/>
          </ac:spMkLst>
        </pc:spChg>
        <pc:spChg chg="mod">
          <ac:chgData name="Bender, Maggie" userId="5a6ed9a1-566f-4996-9773-7984dfc2c2d6" providerId="ADAL" clId="{0BAD2A3B-6DE5-4818-92F3-FFEDD75D362B}" dt="2023-09-12T19:26:55.169" v="2771" actId="26606"/>
          <ac:spMkLst>
            <pc:docMk/>
            <pc:sldMk cId="2612287287" sldId="324"/>
            <ac:spMk id="4" creationId="{0F703971-C498-027C-A608-10DB78C29661}"/>
          </ac:spMkLst>
        </pc:spChg>
        <pc:spChg chg="add del mod">
          <ac:chgData name="Bender, Maggie" userId="5a6ed9a1-566f-4996-9773-7984dfc2c2d6" providerId="ADAL" clId="{0BAD2A3B-6DE5-4818-92F3-FFEDD75D362B}" dt="2023-09-12T19:10:08.980" v="2748" actId="478"/>
          <ac:spMkLst>
            <pc:docMk/>
            <pc:sldMk cId="2612287287" sldId="324"/>
            <ac:spMk id="5" creationId="{92D88AAD-A4D1-4388-0039-460D887F7306}"/>
          </ac:spMkLst>
        </pc:spChg>
        <pc:spChg chg="add del mod">
          <ac:chgData name="Bender, Maggie" userId="5a6ed9a1-566f-4996-9773-7984dfc2c2d6" providerId="ADAL" clId="{0BAD2A3B-6DE5-4818-92F3-FFEDD75D362B}" dt="2023-09-12T19:26:58.606" v="2772" actId="478"/>
          <ac:spMkLst>
            <pc:docMk/>
            <pc:sldMk cId="2612287287" sldId="324"/>
            <ac:spMk id="11" creationId="{1A12C35A-5FF1-3063-7129-CBFBB8909154}"/>
          </ac:spMkLst>
        </pc:spChg>
        <pc:graphicFrameChg chg="add mod modGraphic">
          <ac:chgData name="Bender, Maggie" userId="5a6ed9a1-566f-4996-9773-7984dfc2c2d6" providerId="ADAL" clId="{0BAD2A3B-6DE5-4818-92F3-FFEDD75D362B}" dt="2023-09-12T20:09:49.112" v="3206"/>
          <ac:graphicFrameMkLst>
            <pc:docMk/>
            <pc:sldMk cId="2612287287" sldId="324"/>
            <ac:graphicFrameMk id="6" creationId="{FFE63DF1-4696-30F2-38AA-CC88CB3C1E95}"/>
          </ac:graphicFrameMkLst>
        </pc:graphicFrameChg>
      </pc:sldChg>
      <pc:sldChg chg="addSp delSp modSp add del mod ord">
        <pc:chgData name="Bender, Maggie" userId="5a6ed9a1-566f-4996-9773-7984dfc2c2d6" providerId="ADAL" clId="{0BAD2A3B-6DE5-4818-92F3-FFEDD75D362B}" dt="2023-09-12T19:09:46.202" v="2742" actId="2696"/>
        <pc:sldMkLst>
          <pc:docMk/>
          <pc:sldMk cId="1603370149" sldId="325"/>
        </pc:sldMkLst>
        <pc:spChg chg="mod">
          <ac:chgData name="Bender, Maggie" userId="5a6ed9a1-566f-4996-9773-7984dfc2c2d6" providerId="ADAL" clId="{0BAD2A3B-6DE5-4818-92F3-FFEDD75D362B}" dt="2023-09-12T18:49:17.034" v="2238" actId="26606"/>
          <ac:spMkLst>
            <pc:docMk/>
            <pc:sldMk cId="1603370149" sldId="325"/>
            <ac:spMk id="2" creationId="{133D7C03-FC8D-D475-8610-791AD90B3E8E}"/>
          </ac:spMkLst>
        </pc:spChg>
        <pc:spChg chg="add del mod">
          <ac:chgData name="Bender, Maggie" userId="5a6ed9a1-566f-4996-9773-7984dfc2c2d6" providerId="ADAL" clId="{0BAD2A3B-6DE5-4818-92F3-FFEDD75D362B}" dt="2023-09-12T18:49:17.034" v="2238" actId="26606"/>
          <ac:spMkLst>
            <pc:docMk/>
            <pc:sldMk cId="1603370149" sldId="325"/>
            <ac:spMk id="3" creationId="{AEF7E402-2E07-2C62-AA70-E75FBCFAC6DF}"/>
          </ac:spMkLst>
        </pc:spChg>
        <pc:spChg chg="mod">
          <ac:chgData name="Bender, Maggie" userId="5a6ed9a1-566f-4996-9773-7984dfc2c2d6" providerId="ADAL" clId="{0BAD2A3B-6DE5-4818-92F3-FFEDD75D362B}" dt="2023-09-12T18:49:17.034" v="2238" actId="26606"/>
          <ac:spMkLst>
            <pc:docMk/>
            <pc:sldMk cId="1603370149" sldId="325"/>
            <ac:spMk id="4" creationId="{50559262-DC9A-3ADB-B6A1-BC5EC8968D18}"/>
          </ac:spMkLst>
        </pc:spChg>
        <pc:graphicFrameChg chg="add del">
          <ac:chgData name="Bender, Maggie" userId="5a6ed9a1-566f-4996-9773-7984dfc2c2d6" providerId="ADAL" clId="{0BAD2A3B-6DE5-4818-92F3-FFEDD75D362B}" dt="2023-09-12T18:49:17.034" v="2238" actId="26606"/>
          <ac:graphicFrameMkLst>
            <pc:docMk/>
            <pc:sldMk cId="1603370149" sldId="325"/>
            <ac:graphicFrameMk id="6" creationId="{75F55611-977E-97B8-30C5-0922CC7DDA11}"/>
          </ac:graphicFrameMkLst>
        </pc:graphicFrameChg>
      </pc:sldChg>
      <pc:sldChg chg="addSp delSp modSp add del mod ord">
        <pc:chgData name="Bender, Maggie" userId="5a6ed9a1-566f-4996-9773-7984dfc2c2d6" providerId="ADAL" clId="{0BAD2A3B-6DE5-4818-92F3-FFEDD75D362B}" dt="2023-09-12T20:00:09.074" v="3122" actId="2696"/>
        <pc:sldMkLst>
          <pc:docMk/>
          <pc:sldMk cId="180006811" sldId="326"/>
        </pc:sldMkLst>
        <pc:spChg chg="mod">
          <ac:chgData name="Bender, Maggie" userId="5a6ed9a1-566f-4996-9773-7984dfc2c2d6" providerId="ADAL" clId="{0BAD2A3B-6DE5-4818-92F3-FFEDD75D362B}" dt="2023-09-12T18:38:17.896" v="2177" actId="6549"/>
          <ac:spMkLst>
            <pc:docMk/>
            <pc:sldMk cId="180006811" sldId="326"/>
            <ac:spMk id="2" creationId="{133D7C03-FC8D-D475-8610-791AD90B3E8E}"/>
          </ac:spMkLst>
        </pc:spChg>
        <pc:spChg chg="mod">
          <ac:chgData name="Bender, Maggie" userId="5a6ed9a1-566f-4996-9773-7984dfc2c2d6" providerId="ADAL" clId="{0BAD2A3B-6DE5-4818-92F3-FFEDD75D362B}" dt="2023-09-12T15:22:18.811" v="1240" actId="27636"/>
          <ac:spMkLst>
            <pc:docMk/>
            <pc:sldMk cId="180006811" sldId="326"/>
            <ac:spMk id="3" creationId="{AEF7E402-2E07-2C62-AA70-E75FBCFAC6DF}"/>
          </ac:spMkLst>
        </pc:spChg>
        <pc:spChg chg="del">
          <ac:chgData name="Bender, Maggie" userId="5a6ed9a1-566f-4996-9773-7984dfc2c2d6" providerId="ADAL" clId="{0BAD2A3B-6DE5-4818-92F3-FFEDD75D362B}" dt="2023-09-12T19:43:54.868" v="2890" actId="478"/>
          <ac:spMkLst>
            <pc:docMk/>
            <pc:sldMk cId="180006811" sldId="326"/>
            <ac:spMk id="4" creationId="{50559262-DC9A-3ADB-B6A1-BC5EC8968D18}"/>
          </ac:spMkLst>
        </pc:spChg>
        <pc:spChg chg="add mod">
          <ac:chgData name="Bender, Maggie" userId="5a6ed9a1-566f-4996-9773-7984dfc2c2d6" providerId="ADAL" clId="{0BAD2A3B-6DE5-4818-92F3-FFEDD75D362B}" dt="2023-09-12T19:44:30.131" v="2899"/>
          <ac:spMkLst>
            <pc:docMk/>
            <pc:sldMk cId="180006811" sldId="326"/>
            <ac:spMk id="5" creationId="{2F05FC56-2BD2-3896-5A5C-246A6341AB6A}"/>
          </ac:spMkLst>
        </pc:spChg>
      </pc:sldChg>
      <pc:sldChg chg="new del">
        <pc:chgData name="Bender, Maggie" userId="5a6ed9a1-566f-4996-9773-7984dfc2c2d6" providerId="ADAL" clId="{0BAD2A3B-6DE5-4818-92F3-FFEDD75D362B}" dt="2023-09-12T15:20:04.240" v="1043" actId="680"/>
        <pc:sldMkLst>
          <pc:docMk/>
          <pc:sldMk cId="695997060" sldId="326"/>
        </pc:sldMkLst>
      </pc:sldChg>
      <pc:sldChg chg="modSp new del mod">
        <pc:chgData name="Bender, Maggie" userId="5a6ed9a1-566f-4996-9773-7984dfc2c2d6" providerId="ADAL" clId="{0BAD2A3B-6DE5-4818-92F3-FFEDD75D362B}" dt="2023-09-12T19:43:27.150" v="2885" actId="2696"/>
        <pc:sldMkLst>
          <pc:docMk/>
          <pc:sldMk cId="1673331406" sldId="327"/>
        </pc:sldMkLst>
        <pc:spChg chg="mod">
          <ac:chgData name="Bender, Maggie" userId="5a6ed9a1-566f-4996-9773-7984dfc2c2d6" providerId="ADAL" clId="{0BAD2A3B-6DE5-4818-92F3-FFEDD75D362B}" dt="2023-09-12T15:47:07.546" v="1778" actId="113"/>
          <ac:spMkLst>
            <pc:docMk/>
            <pc:sldMk cId="1673331406" sldId="327"/>
            <ac:spMk id="2" creationId="{AC5CD9CB-AA59-B7F2-864A-5A022D24D5CF}"/>
          </ac:spMkLst>
        </pc:spChg>
        <pc:spChg chg="mod">
          <ac:chgData name="Bender, Maggie" userId="5a6ed9a1-566f-4996-9773-7984dfc2c2d6" providerId="ADAL" clId="{0BAD2A3B-6DE5-4818-92F3-FFEDD75D362B}" dt="2023-09-12T19:38:35.447" v="2860" actId="20577"/>
          <ac:spMkLst>
            <pc:docMk/>
            <pc:sldMk cId="1673331406" sldId="327"/>
            <ac:spMk id="3" creationId="{BD6BFD55-0FBE-2B5E-16F6-8AD876324690}"/>
          </ac:spMkLst>
        </pc:spChg>
      </pc:sldChg>
      <pc:sldChg chg="modSp new mod ord addCm delCm modCm">
        <pc:chgData name="Bender, Maggie" userId="5a6ed9a1-566f-4996-9773-7984dfc2c2d6" providerId="ADAL" clId="{0BAD2A3B-6DE5-4818-92F3-FFEDD75D362B}" dt="2023-09-13T19:49:32.227" v="3208" actId="20577"/>
        <pc:sldMkLst>
          <pc:docMk/>
          <pc:sldMk cId="1850121600" sldId="328"/>
        </pc:sldMkLst>
        <pc:spChg chg="mod">
          <ac:chgData name="Bender, Maggie" userId="5a6ed9a1-566f-4996-9773-7984dfc2c2d6" providerId="ADAL" clId="{0BAD2A3B-6DE5-4818-92F3-FFEDD75D362B}" dt="2023-09-12T18:37:10.165" v="2142" actId="113"/>
          <ac:spMkLst>
            <pc:docMk/>
            <pc:sldMk cId="1850121600" sldId="328"/>
            <ac:spMk id="2" creationId="{3319A9EB-A1C5-4020-61E1-1BB78DEFD5A1}"/>
          </ac:spMkLst>
        </pc:spChg>
        <pc:spChg chg="mod">
          <ac:chgData name="Bender, Maggie" userId="5a6ed9a1-566f-4996-9773-7984dfc2c2d6" providerId="ADAL" clId="{0BAD2A3B-6DE5-4818-92F3-FFEDD75D362B}" dt="2023-09-13T19:49:32.227" v="3208" actId="20577"/>
          <ac:spMkLst>
            <pc:docMk/>
            <pc:sldMk cId="1850121600" sldId="328"/>
            <ac:spMk id="3" creationId="{DD7700B4-5017-0AFD-6455-958A7F391104}"/>
          </ac:spMkLst>
        </pc:spChg>
      </pc:sldChg>
      <pc:sldChg chg="addSp delSp modSp add mod">
        <pc:chgData name="Bender, Maggie" userId="5a6ed9a1-566f-4996-9773-7984dfc2c2d6" providerId="ADAL" clId="{0BAD2A3B-6DE5-4818-92F3-FFEDD75D362B}" dt="2023-09-12T19:44:35.103" v="2901" actId="255"/>
        <pc:sldMkLst>
          <pc:docMk/>
          <pc:sldMk cId="813431490" sldId="386"/>
        </pc:sldMkLst>
        <pc:spChg chg="mod">
          <ac:chgData name="Bender, Maggie" userId="5a6ed9a1-566f-4996-9773-7984dfc2c2d6" providerId="ADAL" clId="{0BAD2A3B-6DE5-4818-92F3-FFEDD75D362B}" dt="2023-09-12T19:43:23.535" v="2884"/>
          <ac:spMkLst>
            <pc:docMk/>
            <pc:sldMk cId="813431490" sldId="386"/>
            <ac:spMk id="2" creationId="{00000000-0000-0000-0000-000000000000}"/>
          </ac:spMkLst>
        </pc:spChg>
        <pc:spChg chg="add mod">
          <ac:chgData name="Bender, Maggie" userId="5a6ed9a1-566f-4996-9773-7984dfc2c2d6" providerId="ADAL" clId="{0BAD2A3B-6DE5-4818-92F3-FFEDD75D362B}" dt="2023-09-12T19:44:35.103" v="2901" actId="255"/>
          <ac:spMkLst>
            <pc:docMk/>
            <pc:sldMk cId="813431490" sldId="386"/>
            <ac:spMk id="3" creationId="{EB25C50E-9594-0548-B198-E74EC4C5107F}"/>
          </ac:spMkLst>
        </pc:spChg>
        <pc:spChg chg="del mod">
          <ac:chgData name="Bender, Maggie" userId="5a6ed9a1-566f-4996-9773-7984dfc2c2d6" providerId="ADAL" clId="{0BAD2A3B-6DE5-4818-92F3-FFEDD75D362B}" dt="2023-09-12T19:43:56.630" v="2891" actId="478"/>
          <ac:spMkLst>
            <pc:docMk/>
            <pc:sldMk cId="813431490" sldId="386"/>
            <ac:spMk id="4" creationId="{00000000-0000-0000-0000-000000000000}"/>
          </ac:spMkLst>
        </pc:spChg>
        <pc:spChg chg="del mod">
          <ac:chgData name="Bender, Maggie" userId="5a6ed9a1-566f-4996-9773-7984dfc2c2d6" providerId="ADAL" clId="{0BAD2A3B-6DE5-4818-92F3-FFEDD75D362B}" dt="2023-09-12T19:41:56.408" v="2864" actId="478"/>
          <ac:spMkLst>
            <pc:docMk/>
            <pc:sldMk cId="813431490" sldId="386"/>
            <ac:spMk id="5" creationId="{00000000-0000-0000-0000-000000000000}"/>
          </ac:spMkLst>
        </pc:spChg>
        <pc:spChg chg="mod">
          <ac:chgData name="Bender, Maggie" userId="5a6ed9a1-566f-4996-9773-7984dfc2c2d6" providerId="ADAL" clId="{0BAD2A3B-6DE5-4818-92F3-FFEDD75D362B}" dt="2023-09-12T19:43:03.772" v="2881" actId="255"/>
          <ac:spMkLst>
            <pc:docMk/>
            <pc:sldMk cId="813431490" sldId="386"/>
            <ac:spMk id="6" creationId="{00000000-0000-0000-0000-000000000000}"/>
          </ac:spMkLst>
        </pc:spChg>
        <pc:spChg chg="mod">
          <ac:chgData name="Bender, Maggie" userId="5a6ed9a1-566f-4996-9773-7984dfc2c2d6" providerId="ADAL" clId="{0BAD2A3B-6DE5-4818-92F3-FFEDD75D362B}" dt="2023-09-12T19:43:07.192" v="2882" actId="255"/>
          <ac:spMkLst>
            <pc:docMk/>
            <pc:sldMk cId="813431490" sldId="386"/>
            <ac:spMk id="7" creationId="{00000000-0000-0000-0000-000000000000}"/>
          </ac:spMkLst>
        </pc:spChg>
        <pc:spChg chg="mod">
          <ac:chgData name="Bender, Maggie" userId="5a6ed9a1-566f-4996-9773-7984dfc2c2d6" providerId="ADAL" clId="{0BAD2A3B-6DE5-4818-92F3-FFEDD75D362B}" dt="2023-09-12T19:43:10.819" v="2883" actId="255"/>
          <ac:spMkLst>
            <pc:docMk/>
            <pc:sldMk cId="813431490" sldId="386"/>
            <ac:spMk id="8" creationId="{00000000-0000-0000-0000-000000000000}"/>
          </ac:spMkLst>
        </pc:spChg>
        <pc:spChg chg="del">
          <ac:chgData name="Bender, Maggie" userId="5a6ed9a1-566f-4996-9773-7984dfc2c2d6" providerId="ADAL" clId="{0BAD2A3B-6DE5-4818-92F3-FFEDD75D362B}" dt="2023-09-12T19:42:01.237" v="2867" actId="478"/>
          <ac:spMkLst>
            <pc:docMk/>
            <pc:sldMk cId="813431490" sldId="386"/>
            <ac:spMk id="12" creationId="{00000000-0000-0000-0000-000000000000}"/>
          </ac:spMkLst>
        </pc:spChg>
        <pc:spChg chg="del mod">
          <ac:chgData name="Bender, Maggie" userId="5a6ed9a1-566f-4996-9773-7984dfc2c2d6" providerId="ADAL" clId="{0BAD2A3B-6DE5-4818-92F3-FFEDD75D362B}" dt="2023-09-12T19:41:59.271" v="2865" actId="478"/>
          <ac:spMkLst>
            <pc:docMk/>
            <pc:sldMk cId="813431490" sldId="386"/>
            <ac:spMk id="13" creationId="{00000000-0000-0000-0000-000000000000}"/>
          </ac:spMkLst>
        </pc:spChg>
        <pc:spChg chg="del">
          <ac:chgData name="Bender, Maggie" userId="5a6ed9a1-566f-4996-9773-7984dfc2c2d6" providerId="ADAL" clId="{0BAD2A3B-6DE5-4818-92F3-FFEDD75D362B}" dt="2023-09-12T19:42:02.017" v="2868" actId="478"/>
          <ac:spMkLst>
            <pc:docMk/>
            <pc:sldMk cId="813431490" sldId="386"/>
            <ac:spMk id="14" creationId="{00000000-0000-0000-0000-000000000000}"/>
          </ac:spMkLst>
        </pc:spChg>
        <pc:spChg chg="del">
          <ac:chgData name="Bender, Maggie" userId="5a6ed9a1-566f-4996-9773-7984dfc2c2d6" providerId="ADAL" clId="{0BAD2A3B-6DE5-4818-92F3-FFEDD75D362B}" dt="2023-09-12T19:42:00.195" v="2866" actId="478"/>
          <ac:spMkLst>
            <pc:docMk/>
            <pc:sldMk cId="813431490" sldId="386"/>
            <ac:spMk id="15" creationId="{00000000-0000-0000-0000-000000000000}"/>
          </ac:spMkLst>
        </pc:spChg>
        <pc:spChg chg="del">
          <ac:chgData name="Bender, Maggie" userId="5a6ed9a1-566f-4996-9773-7984dfc2c2d6" providerId="ADAL" clId="{0BAD2A3B-6DE5-4818-92F3-FFEDD75D362B}" dt="2023-09-12T19:42:03.742" v="2870" actId="478"/>
          <ac:spMkLst>
            <pc:docMk/>
            <pc:sldMk cId="813431490" sldId="386"/>
            <ac:spMk id="16" creationId="{00000000-0000-0000-0000-000000000000}"/>
          </ac:spMkLst>
        </pc:spChg>
        <pc:spChg chg="del">
          <ac:chgData name="Bender, Maggie" userId="5a6ed9a1-566f-4996-9773-7984dfc2c2d6" providerId="ADAL" clId="{0BAD2A3B-6DE5-4818-92F3-FFEDD75D362B}" dt="2023-09-12T19:42:02.952" v="2869" actId="478"/>
          <ac:spMkLst>
            <pc:docMk/>
            <pc:sldMk cId="813431490" sldId="386"/>
            <ac:spMk id="17" creationId="{00000000-0000-0000-0000-000000000000}"/>
          </ac:spMkLst>
        </pc:spChg>
      </pc:sldChg>
      <pc:sldChg chg="addSp delSp modSp add mod">
        <pc:chgData name="Bender, Maggie" userId="5a6ed9a1-566f-4996-9773-7984dfc2c2d6" providerId="ADAL" clId="{0BAD2A3B-6DE5-4818-92F3-FFEDD75D362B}" dt="2023-09-12T19:44:27.909" v="2898"/>
        <pc:sldMkLst>
          <pc:docMk/>
          <pc:sldMk cId="607719627" sldId="597"/>
        </pc:sldMkLst>
        <pc:spChg chg="del mod">
          <ac:chgData name="Bender, Maggie" userId="5a6ed9a1-566f-4996-9773-7984dfc2c2d6" providerId="ADAL" clId="{0BAD2A3B-6DE5-4818-92F3-FFEDD75D362B}" dt="2023-09-12T19:43:52.982" v="2889" actId="478"/>
          <ac:spMkLst>
            <pc:docMk/>
            <pc:sldMk cId="607719627" sldId="597"/>
            <ac:spMk id="5" creationId="{00000000-0000-0000-0000-000000000000}"/>
          </ac:spMkLst>
        </pc:spChg>
        <pc:spChg chg="mod">
          <ac:chgData name="Bender, Maggie" userId="5a6ed9a1-566f-4996-9773-7984dfc2c2d6" providerId="ADAL" clId="{0BAD2A3B-6DE5-4818-92F3-FFEDD75D362B}" dt="2023-09-12T18:55:39.363" v="2378"/>
          <ac:spMkLst>
            <pc:docMk/>
            <pc:sldMk cId="607719627" sldId="597"/>
            <ac:spMk id="6" creationId="{00000000-0000-0000-0000-000000000000}"/>
          </ac:spMkLst>
        </pc:spChg>
        <pc:spChg chg="add mod">
          <ac:chgData name="Bender, Maggie" userId="5a6ed9a1-566f-4996-9773-7984dfc2c2d6" providerId="ADAL" clId="{0BAD2A3B-6DE5-4818-92F3-FFEDD75D362B}" dt="2023-09-12T19:44:27.909" v="2898"/>
          <ac:spMkLst>
            <pc:docMk/>
            <pc:sldMk cId="607719627" sldId="597"/>
            <ac:spMk id="12" creationId="{528F1B87-90D0-F619-44B4-E8F3A6E1B7E4}"/>
          </ac:spMkLst>
        </pc:spChg>
        <pc:spChg chg="del">
          <ac:chgData name="Bender, Maggie" userId="5a6ed9a1-566f-4996-9773-7984dfc2c2d6" providerId="ADAL" clId="{0BAD2A3B-6DE5-4818-92F3-FFEDD75D362B}" dt="2023-09-12T19:09:15.830" v="2740" actId="478"/>
          <ac:spMkLst>
            <pc:docMk/>
            <pc:sldMk cId="607719627" sldId="597"/>
            <ac:spMk id="13" creationId="{00000000-0000-0000-0000-000000000000}"/>
          </ac:spMkLst>
        </pc:spChg>
        <pc:spChg chg="del">
          <ac:chgData name="Bender, Maggie" userId="5a6ed9a1-566f-4996-9773-7984dfc2c2d6" providerId="ADAL" clId="{0BAD2A3B-6DE5-4818-92F3-FFEDD75D362B}" dt="2023-09-12T19:09:17.086" v="2741" actId="478"/>
          <ac:spMkLst>
            <pc:docMk/>
            <pc:sldMk cId="607719627" sldId="597"/>
            <ac:spMk id="14" creationId="{00000000-0000-0000-0000-000000000000}"/>
          </ac:spMkLst>
        </pc:spChg>
        <pc:spChg chg="mod topLvl">
          <ac:chgData name="Bender, Maggie" userId="5a6ed9a1-566f-4996-9773-7984dfc2c2d6" providerId="ADAL" clId="{0BAD2A3B-6DE5-4818-92F3-FFEDD75D362B}" dt="2023-09-12T19:05:29.493" v="2716" actId="165"/>
          <ac:spMkLst>
            <pc:docMk/>
            <pc:sldMk cId="607719627" sldId="597"/>
            <ac:spMk id="48" creationId="{00000000-0000-0000-0000-000000000000}"/>
          </ac:spMkLst>
        </pc:spChg>
        <pc:spChg chg="mod topLvl">
          <ac:chgData name="Bender, Maggie" userId="5a6ed9a1-566f-4996-9773-7984dfc2c2d6" providerId="ADAL" clId="{0BAD2A3B-6DE5-4818-92F3-FFEDD75D362B}" dt="2023-09-12T19:05:29.493" v="2716" actId="165"/>
          <ac:spMkLst>
            <pc:docMk/>
            <pc:sldMk cId="607719627" sldId="597"/>
            <ac:spMk id="49" creationId="{00000000-0000-0000-0000-000000000000}"/>
          </ac:spMkLst>
        </pc:spChg>
        <pc:spChg chg="mod topLvl">
          <ac:chgData name="Bender, Maggie" userId="5a6ed9a1-566f-4996-9773-7984dfc2c2d6" providerId="ADAL" clId="{0BAD2A3B-6DE5-4818-92F3-FFEDD75D362B}" dt="2023-09-12T19:05:29.493" v="2716" actId="165"/>
          <ac:spMkLst>
            <pc:docMk/>
            <pc:sldMk cId="607719627" sldId="597"/>
            <ac:spMk id="51" creationId="{00000000-0000-0000-0000-000000000000}"/>
          </ac:spMkLst>
        </pc:spChg>
        <pc:spChg chg="ord">
          <ac:chgData name="Bender, Maggie" userId="5a6ed9a1-566f-4996-9773-7984dfc2c2d6" providerId="ADAL" clId="{0BAD2A3B-6DE5-4818-92F3-FFEDD75D362B}" dt="2023-09-12T19:04:29.235" v="2685" actId="167"/>
          <ac:spMkLst>
            <pc:docMk/>
            <pc:sldMk cId="607719627" sldId="597"/>
            <ac:spMk id="72" creationId="{00000000-0000-0000-0000-000000000000}"/>
          </ac:spMkLst>
        </pc:spChg>
        <pc:spChg chg="mod">
          <ac:chgData name="Bender, Maggie" userId="5a6ed9a1-566f-4996-9773-7984dfc2c2d6" providerId="ADAL" clId="{0BAD2A3B-6DE5-4818-92F3-FFEDD75D362B}" dt="2023-09-12T18:57:31.229" v="2479" actId="1076"/>
          <ac:spMkLst>
            <pc:docMk/>
            <pc:sldMk cId="607719627" sldId="597"/>
            <ac:spMk id="95" creationId="{00000000-0000-0000-0000-000000000000}"/>
          </ac:spMkLst>
        </pc:spChg>
        <pc:spChg chg="mod">
          <ac:chgData name="Bender, Maggie" userId="5a6ed9a1-566f-4996-9773-7984dfc2c2d6" providerId="ADAL" clId="{0BAD2A3B-6DE5-4818-92F3-FFEDD75D362B}" dt="2023-09-12T18:57:53.359" v="2485" actId="1076"/>
          <ac:spMkLst>
            <pc:docMk/>
            <pc:sldMk cId="607719627" sldId="597"/>
            <ac:spMk id="97" creationId="{00000000-0000-0000-0000-000000000000}"/>
          </ac:spMkLst>
        </pc:spChg>
        <pc:spChg chg="mod">
          <ac:chgData name="Bender, Maggie" userId="5a6ed9a1-566f-4996-9773-7984dfc2c2d6" providerId="ADAL" clId="{0BAD2A3B-6DE5-4818-92F3-FFEDD75D362B}" dt="2023-09-12T18:57:40.557" v="2482" actId="1076"/>
          <ac:spMkLst>
            <pc:docMk/>
            <pc:sldMk cId="607719627" sldId="597"/>
            <ac:spMk id="98" creationId="{00000000-0000-0000-0000-000000000000}"/>
          </ac:spMkLst>
        </pc:spChg>
        <pc:spChg chg="mod">
          <ac:chgData name="Bender, Maggie" userId="5a6ed9a1-566f-4996-9773-7984dfc2c2d6" providerId="ADAL" clId="{0BAD2A3B-6DE5-4818-92F3-FFEDD75D362B}" dt="2023-09-12T18:57:25.821" v="2478" actId="1076"/>
          <ac:spMkLst>
            <pc:docMk/>
            <pc:sldMk cId="607719627" sldId="597"/>
            <ac:spMk id="101" creationId="{00000000-0000-0000-0000-000000000000}"/>
          </ac:spMkLst>
        </pc:spChg>
        <pc:spChg chg="mod">
          <ac:chgData name="Bender, Maggie" userId="5a6ed9a1-566f-4996-9773-7984dfc2c2d6" providerId="ADAL" clId="{0BAD2A3B-6DE5-4818-92F3-FFEDD75D362B}" dt="2023-09-12T18:57:16.936" v="2476" actId="122"/>
          <ac:spMkLst>
            <pc:docMk/>
            <pc:sldMk cId="607719627" sldId="597"/>
            <ac:spMk id="102" creationId="{00000000-0000-0000-0000-000000000000}"/>
          </ac:spMkLst>
        </pc:spChg>
        <pc:spChg chg="mod">
          <ac:chgData name="Bender, Maggie" userId="5a6ed9a1-566f-4996-9773-7984dfc2c2d6" providerId="ADAL" clId="{0BAD2A3B-6DE5-4818-92F3-FFEDD75D362B}" dt="2023-09-12T18:57:21.215" v="2477" actId="1076"/>
          <ac:spMkLst>
            <pc:docMk/>
            <pc:sldMk cId="607719627" sldId="597"/>
            <ac:spMk id="104" creationId="{00000000-0000-0000-0000-000000000000}"/>
          </ac:spMkLst>
        </pc:spChg>
        <pc:spChg chg="mod">
          <ac:chgData name="Bender, Maggie" userId="5a6ed9a1-566f-4996-9773-7984dfc2c2d6" providerId="ADAL" clId="{0BAD2A3B-6DE5-4818-92F3-FFEDD75D362B}" dt="2023-09-12T18:58:38.535" v="2525" actId="1076"/>
          <ac:spMkLst>
            <pc:docMk/>
            <pc:sldMk cId="607719627" sldId="597"/>
            <ac:spMk id="105" creationId="{00000000-0000-0000-0000-000000000000}"/>
          </ac:spMkLst>
        </pc:spChg>
        <pc:spChg chg="mod">
          <ac:chgData name="Bender, Maggie" userId="5a6ed9a1-566f-4996-9773-7984dfc2c2d6" providerId="ADAL" clId="{0BAD2A3B-6DE5-4818-92F3-FFEDD75D362B}" dt="2023-09-12T18:58:10.784" v="2487" actId="1076"/>
          <ac:spMkLst>
            <pc:docMk/>
            <pc:sldMk cId="607719627" sldId="597"/>
            <ac:spMk id="106" creationId="{00000000-0000-0000-0000-000000000000}"/>
          </ac:spMkLst>
        </pc:spChg>
        <pc:spChg chg="mod">
          <ac:chgData name="Bender, Maggie" userId="5a6ed9a1-566f-4996-9773-7984dfc2c2d6" providerId="ADAL" clId="{0BAD2A3B-6DE5-4818-92F3-FFEDD75D362B}" dt="2023-09-12T18:59:47.981" v="2599" actId="1076"/>
          <ac:spMkLst>
            <pc:docMk/>
            <pc:sldMk cId="607719627" sldId="597"/>
            <ac:spMk id="107" creationId="{00000000-0000-0000-0000-000000000000}"/>
          </ac:spMkLst>
        </pc:spChg>
        <pc:spChg chg="mod">
          <ac:chgData name="Bender, Maggie" userId="5a6ed9a1-566f-4996-9773-7984dfc2c2d6" providerId="ADAL" clId="{0BAD2A3B-6DE5-4818-92F3-FFEDD75D362B}" dt="2023-09-12T18:59:39.702" v="2598" actId="1076"/>
          <ac:spMkLst>
            <pc:docMk/>
            <pc:sldMk cId="607719627" sldId="597"/>
            <ac:spMk id="109" creationId="{00000000-0000-0000-0000-000000000000}"/>
          </ac:spMkLst>
        </pc:spChg>
        <pc:grpChg chg="del mod">
          <ac:chgData name="Bender, Maggie" userId="5a6ed9a1-566f-4996-9773-7984dfc2c2d6" providerId="ADAL" clId="{0BAD2A3B-6DE5-4818-92F3-FFEDD75D362B}" dt="2023-09-12T19:05:27.193" v="2715" actId="165"/>
          <ac:grpSpMkLst>
            <pc:docMk/>
            <pc:sldMk cId="607719627" sldId="597"/>
            <ac:grpSpMk id="45" creationId="{00000000-0000-0000-0000-000000000000}"/>
          </ac:grpSpMkLst>
        </pc:grpChg>
        <pc:grpChg chg="del mod topLvl">
          <ac:chgData name="Bender, Maggie" userId="5a6ed9a1-566f-4996-9773-7984dfc2c2d6" providerId="ADAL" clId="{0BAD2A3B-6DE5-4818-92F3-FFEDD75D362B}" dt="2023-09-12T19:05:29.493" v="2716" actId="165"/>
          <ac:grpSpMkLst>
            <pc:docMk/>
            <pc:sldMk cId="607719627" sldId="597"/>
            <ac:grpSpMk id="46" creationId="{00000000-0000-0000-0000-000000000000}"/>
          </ac:grpSpMkLst>
        </pc:grpChg>
        <pc:grpChg chg="del">
          <ac:chgData name="Bender, Maggie" userId="5a6ed9a1-566f-4996-9773-7984dfc2c2d6" providerId="ADAL" clId="{0BAD2A3B-6DE5-4818-92F3-FFEDD75D362B}" dt="2023-09-12T19:07:23.969" v="2730" actId="478"/>
          <ac:grpSpMkLst>
            <pc:docMk/>
            <pc:sldMk cId="607719627" sldId="597"/>
            <ac:grpSpMk id="52" creationId="{00000000-0000-0000-0000-000000000000}"/>
          </ac:grpSpMkLst>
        </pc:grpChg>
        <pc:grpChg chg="topLvl">
          <ac:chgData name="Bender, Maggie" userId="5a6ed9a1-566f-4996-9773-7984dfc2c2d6" providerId="ADAL" clId="{0BAD2A3B-6DE5-4818-92F3-FFEDD75D362B}" dt="2023-09-12T19:07:23.969" v="2730" actId="478"/>
          <ac:grpSpMkLst>
            <pc:docMk/>
            <pc:sldMk cId="607719627" sldId="597"/>
            <ac:grpSpMk id="53" creationId="{00000000-0000-0000-0000-000000000000}"/>
          </ac:grpSpMkLst>
        </pc:grpChg>
        <pc:grpChg chg="mod ord">
          <ac:chgData name="Bender, Maggie" userId="5a6ed9a1-566f-4996-9773-7984dfc2c2d6" providerId="ADAL" clId="{0BAD2A3B-6DE5-4818-92F3-FFEDD75D362B}" dt="2023-09-12T19:05:03.661" v="2709" actId="1076"/>
          <ac:grpSpMkLst>
            <pc:docMk/>
            <pc:sldMk cId="607719627" sldId="597"/>
            <ac:grpSpMk id="58" creationId="{00000000-0000-0000-0000-000000000000}"/>
          </ac:grpSpMkLst>
        </pc:grpChg>
        <pc:picChg chg="add mod ord">
          <ac:chgData name="Bender, Maggie" userId="5a6ed9a1-566f-4996-9773-7984dfc2c2d6" providerId="ADAL" clId="{0BAD2A3B-6DE5-4818-92F3-FFEDD75D362B}" dt="2023-09-12T19:06:54.895" v="2726" actId="1076"/>
          <ac:picMkLst>
            <pc:docMk/>
            <pc:sldMk cId="607719627" sldId="597"/>
            <ac:picMk id="3" creationId="{79EACD0A-57F4-1712-A8FC-4B11FB228535}"/>
          </ac:picMkLst>
        </pc:picChg>
        <pc:picChg chg="add del mod ord">
          <ac:chgData name="Bender, Maggie" userId="5a6ed9a1-566f-4996-9773-7984dfc2c2d6" providerId="ADAL" clId="{0BAD2A3B-6DE5-4818-92F3-FFEDD75D362B}" dt="2023-09-12T19:08:47.295" v="2738" actId="478"/>
          <ac:picMkLst>
            <pc:docMk/>
            <pc:sldMk cId="607719627" sldId="597"/>
            <ac:picMk id="4" creationId="{90B4592A-74B6-5D7B-FE41-E892DAAA8195}"/>
          </ac:picMkLst>
        </pc:picChg>
        <pc:picChg chg="add del mod">
          <ac:chgData name="Bender, Maggie" userId="5a6ed9a1-566f-4996-9773-7984dfc2c2d6" providerId="ADAL" clId="{0BAD2A3B-6DE5-4818-92F3-FFEDD75D362B}" dt="2023-09-12T19:08:22.493" v="2734" actId="478"/>
          <ac:picMkLst>
            <pc:docMk/>
            <pc:sldMk cId="607719627" sldId="597"/>
            <ac:picMk id="7" creationId="{7C431959-D340-B493-DEDE-44D5EB0D8C8D}"/>
          </ac:picMkLst>
        </pc:picChg>
        <pc:picChg chg="add mod ord">
          <ac:chgData name="Bender, Maggie" userId="5a6ed9a1-566f-4996-9773-7984dfc2c2d6" providerId="ADAL" clId="{0BAD2A3B-6DE5-4818-92F3-FFEDD75D362B}" dt="2023-09-12T19:08:53.796" v="2739" actId="1076"/>
          <ac:picMkLst>
            <pc:docMk/>
            <pc:sldMk cId="607719627" sldId="597"/>
            <ac:picMk id="8" creationId="{EF685F9A-970B-E986-FB96-E13854A88BDE}"/>
          </ac:picMkLst>
        </pc:picChg>
        <pc:picChg chg="mod ord topLvl">
          <ac:chgData name="Bender, Maggie" userId="5a6ed9a1-566f-4996-9773-7984dfc2c2d6" providerId="ADAL" clId="{0BAD2A3B-6DE5-4818-92F3-FFEDD75D362B}" dt="2023-09-12T19:05:41.499" v="2719" actId="1076"/>
          <ac:picMkLst>
            <pc:docMk/>
            <pc:sldMk cId="607719627" sldId="597"/>
            <ac:picMk id="47" creationId="{00000000-0000-0000-0000-000000000000}"/>
          </ac:picMkLst>
        </pc:picChg>
        <pc:picChg chg="del topLvl">
          <ac:chgData name="Bender, Maggie" userId="5a6ed9a1-566f-4996-9773-7984dfc2c2d6" providerId="ADAL" clId="{0BAD2A3B-6DE5-4818-92F3-FFEDD75D362B}" dt="2023-09-12T19:07:23.969" v="2730" actId="478"/>
          <ac:picMkLst>
            <pc:docMk/>
            <pc:sldMk cId="607719627" sldId="597"/>
            <ac:picMk id="54" creationId="{00000000-0000-0000-0000-000000000000}"/>
          </ac:picMkLst>
        </pc:picChg>
        <pc:picChg chg="mod">
          <ac:chgData name="Bender, Maggie" userId="5a6ed9a1-566f-4996-9773-7984dfc2c2d6" providerId="ADAL" clId="{0BAD2A3B-6DE5-4818-92F3-FFEDD75D362B}" dt="2023-09-12T19:05:16.720" v="2712" actId="1037"/>
          <ac:picMkLst>
            <pc:docMk/>
            <pc:sldMk cId="607719627" sldId="597"/>
            <ac:picMk id="63" creationId="{00000000-0000-0000-0000-000000000000}"/>
          </ac:picMkLst>
        </pc:picChg>
        <pc:picChg chg="del">
          <ac:chgData name="Bender, Maggie" userId="5a6ed9a1-566f-4996-9773-7984dfc2c2d6" providerId="ADAL" clId="{0BAD2A3B-6DE5-4818-92F3-FFEDD75D362B}" dt="2023-09-12T19:06:42.636" v="2723" actId="478"/>
          <ac:picMkLst>
            <pc:docMk/>
            <pc:sldMk cId="607719627" sldId="597"/>
            <ac:picMk id="115" creationId="{00000000-0000-0000-0000-000000000000}"/>
          </ac:picMkLst>
        </pc:picChg>
        <pc:cxnChg chg="mod">
          <ac:chgData name="Bender, Maggie" userId="5a6ed9a1-566f-4996-9773-7984dfc2c2d6" providerId="ADAL" clId="{0BAD2A3B-6DE5-4818-92F3-FFEDD75D362B}" dt="2023-09-12T19:04:36.353" v="2689" actId="1076"/>
          <ac:cxnSpMkLst>
            <pc:docMk/>
            <pc:sldMk cId="607719627" sldId="597"/>
            <ac:cxnSpMk id="116" creationId="{00000000-0000-0000-0000-000000000000}"/>
          </ac:cxnSpMkLst>
        </pc:cxnChg>
        <pc:cxnChg chg="mod">
          <ac:chgData name="Bender, Maggie" userId="5a6ed9a1-566f-4996-9773-7984dfc2c2d6" providerId="ADAL" clId="{0BAD2A3B-6DE5-4818-92F3-FFEDD75D362B}" dt="2023-09-12T19:05:03.661" v="2709" actId="1076"/>
          <ac:cxnSpMkLst>
            <pc:docMk/>
            <pc:sldMk cId="607719627" sldId="597"/>
            <ac:cxnSpMk id="122" creationId="{00000000-0000-0000-0000-000000000000}"/>
          </ac:cxnSpMkLst>
        </pc:cxnChg>
      </pc:sldChg>
      <pc:sldChg chg="addSp delSp modSp add mod">
        <pc:chgData name="Bender, Maggie" userId="5a6ed9a1-566f-4996-9773-7984dfc2c2d6" providerId="ADAL" clId="{0BAD2A3B-6DE5-4818-92F3-FFEDD75D362B}" dt="2023-09-12T19:44:22.365" v="2897" actId="255"/>
        <pc:sldMkLst>
          <pc:docMk/>
          <pc:sldMk cId="4023625630" sldId="598"/>
        </pc:sldMkLst>
        <pc:spChg chg="add del mod">
          <ac:chgData name="Bender, Maggie" userId="5a6ed9a1-566f-4996-9773-7984dfc2c2d6" providerId="ADAL" clId="{0BAD2A3B-6DE5-4818-92F3-FFEDD75D362B}" dt="2023-09-12T19:44:04.201" v="2895"/>
          <ac:spMkLst>
            <pc:docMk/>
            <pc:sldMk cId="4023625630" sldId="598"/>
            <ac:spMk id="2" creationId="{1E74131A-CB6A-B8DA-9A98-2FEB66F3EBCD}"/>
          </ac:spMkLst>
        </pc:spChg>
        <pc:spChg chg="add mod">
          <ac:chgData name="Bender, Maggie" userId="5a6ed9a1-566f-4996-9773-7984dfc2c2d6" providerId="ADAL" clId="{0BAD2A3B-6DE5-4818-92F3-FFEDD75D362B}" dt="2023-09-12T19:44:22.365" v="2897" actId="255"/>
          <ac:spMkLst>
            <pc:docMk/>
            <pc:sldMk cId="4023625630" sldId="598"/>
            <ac:spMk id="3" creationId="{20D65F4A-37AA-DA4A-2984-3E2C5B90B83C}"/>
          </ac:spMkLst>
        </pc:spChg>
        <pc:spChg chg="del mod">
          <ac:chgData name="Bender, Maggie" userId="5a6ed9a1-566f-4996-9773-7984dfc2c2d6" providerId="ADAL" clId="{0BAD2A3B-6DE5-4818-92F3-FFEDD75D362B}" dt="2023-09-12T19:43:50.784" v="2888" actId="478"/>
          <ac:spMkLst>
            <pc:docMk/>
            <pc:sldMk cId="4023625630" sldId="598"/>
            <ac:spMk id="4" creationId="{00000000-0000-0000-0000-000000000000}"/>
          </ac:spMkLst>
        </pc:spChg>
        <pc:spChg chg="mod">
          <ac:chgData name="Bender, Maggie" userId="5a6ed9a1-566f-4996-9773-7984dfc2c2d6" providerId="ADAL" clId="{0BAD2A3B-6DE5-4818-92F3-FFEDD75D362B}" dt="2023-09-12T18:49:34.026" v="2241" actId="27636"/>
          <ac:spMkLst>
            <pc:docMk/>
            <pc:sldMk cId="4023625630" sldId="598"/>
            <ac:spMk id="5" creationId="{00000000-0000-0000-0000-000000000000}"/>
          </ac:spMkLst>
        </pc:spChg>
        <pc:spChg chg="mod">
          <ac:chgData name="Bender, Maggie" userId="5a6ed9a1-566f-4996-9773-7984dfc2c2d6" providerId="ADAL" clId="{0BAD2A3B-6DE5-4818-92F3-FFEDD75D362B}" dt="2023-09-12T18:50:01.755" v="2285" actId="20577"/>
          <ac:spMkLst>
            <pc:docMk/>
            <pc:sldMk cId="4023625630" sldId="598"/>
            <ac:spMk id="16" creationId="{00000000-0000-0000-0000-000000000000}"/>
          </ac:spMkLst>
        </pc:spChg>
        <pc:spChg chg="mod">
          <ac:chgData name="Bender, Maggie" userId="5a6ed9a1-566f-4996-9773-7984dfc2c2d6" providerId="ADAL" clId="{0BAD2A3B-6DE5-4818-92F3-FFEDD75D362B}" dt="2023-09-12T18:52:03.825" v="2286" actId="1076"/>
          <ac:spMkLst>
            <pc:docMk/>
            <pc:sldMk cId="4023625630" sldId="598"/>
            <ac:spMk id="17" creationId="{00000000-0000-0000-0000-000000000000}"/>
          </ac:spMkLst>
        </pc:spChg>
        <pc:spChg chg="mod">
          <ac:chgData name="Bender, Maggie" userId="5a6ed9a1-566f-4996-9773-7984dfc2c2d6" providerId="ADAL" clId="{0BAD2A3B-6DE5-4818-92F3-FFEDD75D362B}" dt="2023-09-12T18:54:49.604" v="2376" actId="20577"/>
          <ac:spMkLst>
            <pc:docMk/>
            <pc:sldMk cId="4023625630" sldId="598"/>
            <ac:spMk id="36" creationId="{00000000-0000-0000-0000-000000000000}"/>
          </ac:spMkLst>
        </pc:spChg>
        <pc:spChg chg="mod">
          <ac:chgData name="Bender, Maggie" userId="5a6ed9a1-566f-4996-9773-7984dfc2c2d6" providerId="ADAL" clId="{0BAD2A3B-6DE5-4818-92F3-FFEDD75D362B}" dt="2023-09-12T18:52:31.518" v="2288" actId="255"/>
          <ac:spMkLst>
            <pc:docMk/>
            <pc:sldMk cId="4023625630" sldId="598"/>
            <ac:spMk id="37" creationId="{00000000-0000-0000-0000-000000000000}"/>
          </ac:spMkLst>
        </pc:spChg>
        <pc:spChg chg="mod">
          <ac:chgData name="Bender, Maggie" userId="5a6ed9a1-566f-4996-9773-7984dfc2c2d6" providerId="ADAL" clId="{0BAD2A3B-6DE5-4818-92F3-FFEDD75D362B}" dt="2023-09-12T18:54:07.414" v="2361" actId="1076"/>
          <ac:spMkLst>
            <pc:docMk/>
            <pc:sldMk cId="4023625630" sldId="598"/>
            <ac:spMk id="40" creationId="{00000000-0000-0000-0000-000000000000}"/>
          </ac:spMkLst>
        </pc:spChg>
        <pc:spChg chg="mod">
          <ac:chgData name="Bender, Maggie" userId="5a6ed9a1-566f-4996-9773-7984dfc2c2d6" providerId="ADAL" clId="{0BAD2A3B-6DE5-4818-92F3-FFEDD75D362B}" dt="2023-09-12T18:53:18.357" v="2290" actId="255"/>
          <ac:spMkLst>
            <pc:docMk/>
            <pc:sldMk cId="4023625630" sldId="598"/>
            <ac:spMk id="41" creationId="{00000000-0000-0000-0000-000000000000}"/>
          </ac:spMkLst>
        </pc:spChg>
      </pc:sldChg>
      <pc:sldChg chg="addSp delSp modSp new mod">
        <pc:chgData name="Bender, Maggie" userId="5a6ed9a1-566f-4996-9773-7984dfc2c2d6" providerId="ADAL" clId="{0BAD2A3B-6DE5-4818-92F3-FFEDD75D362B}" dt="2023-09-12T19:55:10.853" v="2945" actId="1076"/>
        <pc:sldMkLst>
          <pc:docMk/>
          <pc:sldMk cId="455585079" sldId="599"/>
        </pc:sldMkLst>
        <pc:spChg chg="mod">
          <ac:chgData name="Bender, Maggie" userId="5a6ed9a1-566f-4996-9773-7984dfc2c2d6" providerId="ADAL" clId="{0BAD2A3B-6DE5-4818-92F3-FFEDD75D362B}" dt="2023-09-12T19:49:02.886" v="2905"/>
          <ac:spMkLst>
            <pc:docMk/>
            <pc:sldMk cId="455585079" sldId="599"/>
            <ac:spMk id="2" creationId="{AE356E2B-7FE5-EC5C-6692-15B33F890001}"/>
          </ac:spMkLst>
        </pc:spChg>
        <pc:spChg chg="del">
          <ac:chgData name="Bender, Maggie" userId="5a6ed9a1-566f-4996-9773-7984dfc2c2d6" providerId="ADAL" clId="{0BAD2A3B-6DE5-4818-92F3-FFEDD75D362B}" dt="2023-09-12T19:49:05.502" v="2906" actId="478"/>
          <ac:spMkLst>
            <pc:docMk/>
            <pc:sldMk cId="455585079" sldId="599"/>
            <ac:spMk id="3" creationId="{7DD6D693-69C7-4F6D-DA82-4B0119E11CE4}"/>
          </ac:spMkLst>
        </pc:spChg>
        <pc:spChg chg="add mod">
          <ac:chgData name="Bender, Maggie" userId="5a6ed9a1-566f-4996-9773-7984dfc2c2d6" providerId="ADAL" clId="{0BAD2A3B-6DE5-4818-92F3-FFEDD75D362B}" dt="2023-09-12T19:55:10.853" v="2945" actId="1076"/>
          <ac:spMkLst>
            <pc:docMk/>
            <pc:sldMk cId="455585079" sldId="599"/>
            <ac:spMk id="5" creationId="{9B9BDCF5-E2C9-F9E0-810A-16896FD8867A}"/>
          </ac:spMkLst>
        </pc:spChg>
        <pc:spChg chg="add mod">
          <ac:chgData name="Bender, Maggie" userId="5a6ed9a1-566f-4996-9773-7984dfc2c2d6" providerId="ADAL" clId="{0BAD2A3B-6DE5-4818-92F3-FFEDD75D362B}" dt="2023-09-12T19:55:10.853" v="2945" actId="1076"/>
          <ac:spMkLst>
            <pc:docMk/>
            <pc:sldMk cId="455585079" sldId="599"/>
            <ac:spMk id="6" creationId="{71AAEFD1-C3AE-E818-7D4C-96F7E057CC43}"/>
          </ac:spMkLst>
        </pc:spChg>
        <pc:spChg chg="add mod">
          <ac:chgData name="Bender, Maggie" userId="5a6ed9a1-566f-4996-9773-7984dfc2c2d6" providerId="ADAL" clId="{0BAD2A3B-6DE5-4818-92F3-FFEDD75D362B}" dt="2023-09-12T19:55:10.853" v="2945" actId="1076"/>
          <ac:spMkLst>
            <pc:docMk/>
            <pc:sldMk cId="455585079" sldId="599"/>
            <ac:spMk id="7" creationId="{D636AAF0-0027-5CEF-C6BD-B28A331A950A}"/>
          </ac:spMkLst>
        </pc:spChg>
      </pc:sldChg>
      <pc:sldChg chg="addSp delSp modSp add mod">
        <pc:chgData name="Bender, Maggie" userId="5a6ed9a1-566f-4996-9773-7984dfc2c2d6" providerId="ADAL" clId="{0BAD2A3B-6DE5-4818-92F3-FFEDD75D362B}" dt="2023-09-12T20:05:42.722" v="3202"/>
        <pc:sldMkLst>
          <pc:docMk/>
          <pc:sldMk cId="3805932415" sldId="600"/>
        </pc:sldMkLst>
        <pc:spChg chg="mod">
          <ac:chgData name="Bender, Maggie" userId="5a6ed9a1-566f-4996-9773-7984dfc2c2d6" providerId="ADAL" clId="{0BAD2A3B-6DE5-4818-92F3-FFEDD75D362B}" dt="2023-09-12T19:57:49.283" v="2948"/>
          <ac:spMkLst>
            <pc:docMk/>
            <pc:sldMk cId="3805932415" sldId="600"/>
            <ac:spMk id="6" creationId="{00000000-0000-0000-0000-000000000000}"/>
          </ac:spMkLst>
        </pc:spChg>
        <pc:spChg chg="mod">
          <ac:chgData name="Bender, Maggie" userId="5a6ed9a1-566f-4996-9773-7984dfc2c2d6" providerId="ADAL" clId="{0BAD2A3B-6DE5-4818-92F3-FFEDD75D362B}" dt="2023-09-12T20:01:06.751" v="3172" actId="20577"/>
          <ac:spMkLst>
            <pc:docMk/>
            <pc:sldMk cId="3805932415" sldId="600"/>
            <ac:spMk id="95" creationId="{00000000-0000-0000-0000-000000000000}"/>
          </ac:spMkLst>
        </pc:spChg>
        <pc:spChg chg="mod">
          <ac:chgData name="Bender, Maggie" userId="5a6ed9a1-566f-4996-9773-7984dfc2c2d6" providerId="ADAL" clId="{0BAD2A3B-6DE5-4818-92F3-FFEDD75D362B}" dt="2023-09-12T19:58:00.299" v="2960" actId="20577"/>
          <ac:spMkLst>
            <pc:docMk/>
            <pc:sldMk cId="3805932415" sldId="600"/>
            <ac:spMk id="97" creationId="{00000000-0000-0000-0000-000000000000}"/>
          </ac:spMkLst>
        </pc:spChg>
        <pc:spChg chg="mod">
          <ac:chgData name="Bender, Maggie" userId="5a6ed9a1-566f-4996-9773-7984dfc2c2d6" providerId="ADAL" clId="{0BAD2A3B-6DE5-4818-92F3-FFEDD75D362B}" dt="2023-09-12T19:58:26.579" v="3017" actId="20577"/>
          <ac:spMkLst>
            <pc:docMk/>
            <pc:sldMk cId="3805932415" sldId="600"/>
            <ac:spMk id="98" creationId="{00000000-0000-0000-0000-000000000000}"/>
          </ac:spMkLst>
        </pc:spChg>
        <pc:spChg chg="mod">
          <ac:chgData name="Bender, Maggie" userId="5a6ed9a1-566f-4996-9773-7984dfc2c2d6" providerId="ADAL" clId="{0BAD2A3B-6DE5-4818-92F3-FFEDD75D362B}" dt="2023-09-12T20:00:27.450" v="3136" actId="1035"/>
          <ac:spMkLst>
            <pc:docMk/>
            <pc:sldMk cId="3805932415" sldId="600"/>
            <ac:spMk id="101" creationId="{00000000-0000-0000-0000-000000000000}"/>
          </ac:spMkLst>
        </pc:spChg>
        <pc:spChg chg="mod">
          <ac:chgData name="Bender, Maggie" userId="5a6ed9a1-566f-4996-9773-7984dfc2c2d6" providerId="ADAL" clId="{0BAD2A3B-6DE5-4818-92F3-FFEDD75D362B}" dt="2023-09-12T19:58:55" v="3042" actId="20577"/>
          <ac:spMkLst>
            <pc:docMk/>
            <pc:sldMk cId="3805932415" sldId="600"/>
            <ac:spMk id="102" creationId="{00000000-0000-0000-0000-000000000000}"/>
          </ac:spMkLst>
        </pc:spChg>
        <pc:spChg chg="mod">
          <ac:chgData name="Bender, Maggie" userId="5a6ed9a1-566f-4996-9773-7984dfc2c2d6" providerId="ADAL" clId="{0BAD2A3B-6DE5-4818-92F3-FFEDD75D362B}" dt="2023-09-12T20:00:52.744" v="3142" actId="1076"/>
          <ac:spMkLst>
            <pc:docMk/>
            <pc:sldMk cId="3805932415" sldId="600"/>
            <ac:spMk id="104" creationId="{00000000-0000-0000-0000-000000000000}"/>
          </ac:spMkLst>
        </pc:spChg>
        <pc:spChg chg="mod">
          <ac:chgData name="Bender, Maggie" userId="5a6ed9a1-566f-4996-9773-7984dfc2c2d6" providerId="ADAL" clId="{0BAD2A3B-6DE5-4818-92F3-FFEDD75D362B}" dt="2023-09-12T19:59:18.962" v="3066" actId="20577"/>
          <ac:spMkLst>
            <pc:docMk/>
            <pc:sldMk cId="3805932415" sldId="600"/>
            <ac:spMk id="105" creationId="{00000000-0000-0000-0000-000000000000}"/>
          </ac:spMkLst>
        </pc:spChg>
        <pc:spChg chg="mod">
          <ac:chgData name="Bender, Maggie" userId="5a6ed9a1-566f-4996-9773-7984dfc2c2d6" providerId="ADAL" clId="{0BAD2A3B-6DE5-4818-92F3-FFEDD75D362B}" dt="2023-09-12T20:01:00.197" v="3164" actId="20577"/>
          <ac:spMkLst>
            <pc:docMk/>
            <pc:sldMk cId="3805932415" sldId="600"/>
            <ac:spMk id="106" creationId="{00000000-0000-0000-0000-000000000000}"/>
          </ac:spMkLst>
        </pc:spChg>
        <pc:spChg chg="mod">
          <ac:chgData name="Bender, Maggie" userId="5a6ed9a1-566f-4996-9773-7984dfc2c2d6" providerId="ADAL" clId="{0BAD2A3B-6DE5-4818-92F3-FFEDD75D362B}" dt="2023-09-12T20:00:27.450" v="3136" actId="1035"/>
          <ac:spMkLst>
            <pc:docMk/>
            <pc:sldMk cId="3805932415" sldId="600"/>
            <ac:spMk id="107" creationId="{00000000-0000-0000-0000-000000000000}"/>
          </ac:spMkLst>
        </pc:spChg>
        <pc:spChg chg="mod">
          <ac:chgData name="Bender, Maggie" userId="5a6ed9a1-566f-4996-9773-7984dfc2c2d6" providerId="ADAL" clId="{0BAD2A3B-6DE5-4818-92F3-FFEDD75D362B}" dt="2023-09-12T19:59:59.393" v="3119" actId="20577"/>
          <ac:spMkLst>
            <pc:docMk/>
            <pc:sldMk cId="3805932415" sldId="600"/>
            <ac:spMk id="109" creationId="{00000000-0000-0000-0000-000000000000}"/>
          </ac:spMkLst>
        </pc:spChg>
        <pc:grpChg chg="del">
          <ac:chgData name="Bender, Maggie" userId="5a6ed9a1-566f-4996-9773-7984dfc2c2d6" providerId="ADAL" clId="{0BAD2A3B-6DE5-4818-92F3-FFEDD75D362B}" dt="2023-09-12T20:03:02.605" v="3181" actId="478"/>
          <ac:grpSpMkLst>
            <pc:docMk/>
            <pc:sldMk cId="3805932415" sldId="600"/>
            <ac:grpSpMk id="58" creationId="{00000000-0000-0000-0000-000000000000}"/>
          </ac:grpSpMkLst>
        </pc:grpChg>
        <pc:grpChg chg="topLvl">
          <ac:chgData name="Bender, Maggie" userId="5a6ed9a1-566f-4996-9773-7984dfc2c2d6" providerId="ADAL" clId="{0BAD2A3B-6DE5-4818-92F3-FFEDD75D362B}" dt="2023-09-12T20:03:02.605" v="3181" actId="478"/>
          <ac:grpSpMkLst>
            <pc:docMk/>
            <pc:sldMk cId="3805932415" sldId="600"/>
            <ac:grpSpMk id="59" creationId="{00000000-0000-0000-0000-000000000000}"/>
          </ac:grpSpMkLst>
        </pc:grpChg>
        <pc:picChg chg="del">
          <ac:chgData name="Bender, Maggie" userId="5a6ed9a1-566f-4996-9773-7984dfc2c2d6" providerId="ADAL" clId="{0BAD2A3B-6DE5-4818-92F3-FFEDD75D362B}" dt="2023-09-12T20:05:13.250" v="3196" actId="478"/>
          <ac:picMkLst>
            <pc:docMk/>
            <pc:sldMk cId="3805932415" sldId="600"/>
            <ac:picMk id="3" creationId="{79EACD0A-57F4-1712-A8FC-4B11FB228535}"/>
          </ac:picMkLst>
        </pc:picChg>
        <pc:picChg chg="add mod">
          <ac:chgData name="Bender, Maggie" userId="5a6ed9a1-566f-4996-9773-7984dfc2c2d6" providerId="ADAL" clId="{0BAD2A3B-6DE5-4818-92F3-FFEDD75D362B}" dt="2023-09-12T20:02:48.803" v="3179" actId="1076"/>
          <ac:picMkLst>
            <pc:docMk/>
            <pc:sldMk cId="3805932415" sldId="600"/>
            <ac:picMk id="4" creationId="{9DA62C35-03E5-F528-D976-5AC6F4088E88}"/>
          </ac:picMkLst>
        </pc:picChg>
        <pc:picChg chg="add mod">
          <ac:chgData name="Bender, Maggie" userId="5a6ed9a1-566f-4996-9773-7984dfc2c2d6" providerId="ADAL" clId="{0BAD2A3B-6DE5-4818-92F3-FFEDD75D362B}" dt="2023-09-12T20:04:23.723" v="3190"/>
          <ac:picMkLst>
            <pc:docMk/>
            <pc:sldMk cId="3805932415" sldId="600"/>
            <ac:picMk id="5" creationId="{06799D5F-9987-CF3D-F501-A4D5899B233C}"/>
          </ac:picMkLst>
        </pc:picChg>
        <pc:picChg chg="add del mod">
          <ac:chgData name="Bender, Maggie" userId="5a6ed9a1-566f-4996-9773-7984dfc2c2d6" providerId="ADAL" clId="{0BAD2A3B-6DE5-4818-92F3-FFEDD75D362B}" dt="2023-09-12T20:04:00.408" v="3186" actId="478"/>
          <ac:picMkLst>
            <pc:docMk/>
            <pc:sldMk cId="3805932415" sldId="600"/>
            <ac:picMk id="7" creationId="{9E4790B1-BFAF-44E2-B49D-BF956CD0A8FC}"/>
          </ac:picMkLst>
        </pc:picChg>
        <pc:picChg chg="del">
          <ac:chgData name="Bender, Maggie" userId="5a6ed9a1-566f-4996-9773-7984dfc2c2d6" providerId="ADAL" clId="{0BAD2A3B-6DE5-4818-92F3-FFEDD75D362B}" dt="2023-09-12T20:02:42.631" v="3176" actId="478"/>
          <ac:picMkLst>
            <pc:docMk/>
            <pc:sldMk cId="3805932415" sldId="600"/>
            <ac:picMk id="8" creationId="{EF685F9A-970B-E986-FB96-E13854A88BDE}"/>
          </ac:picMkLst>
        </pc:picChg>
        <pc:picChg chg="add mod">
          <ac:chgData name="Bender, Maggie" userId="5a6ed9a1-566f-4996-9773-7984dfc2c2d6" providerId="ADAL" clId="{0BAD2A3B-6DE5-4818-92F3-FFEDD75D362B}" dt="2023-09-12T20:04:46.021" v="3192" actId="1076"/>
          <ac:picMkLst>
            <pc:docMk/>
            <pc:sldMk cId="3805932415" sldId="600"/>
            <ac:picMk id="13" creationId="{5E73CB1E-0A67-E93C-3AA7-5107C90CEA01}"/>
          </ac:picMkLst>
        </pc:picChg>
        <pc:picChg chg="add mod">
          <ac:chgData name="Bender, Maggie" userId="5a6ed9a1-566f-4996-9773-7984dfc2c2d6" providerId="ADAL" clId="{0BAD2A3B-6DE5-4818-92F3-FFEDD75D362B}" dt="2023-09-12T20:05:42.722" v="3202"/>
          <ac:picMkLst>
            <pc:docMk/>
            <pc:sldMk cId="3805932415" sldId="600"/>
            <ac:picMk id="14" creationId="{546B858D-AEF0-7B89-47A6-2AC90EB66D0B}"/>
          </ac:picMkLst>
        </pc:picChg>
        <pc:picChg chg="mod">
          <ac:chgData name="Bender, Maggie" userId="5a6ed9a1-566f-4996-9773-7984dfc2c2d6" providerId="ADAL" clId="{0BAD2A3B-6DE5-4818-92F3-FFEDD75D362B}" dt="2023-09-12T20:04:08.316" v="3188" actId="1076"/>
          <ac:picMkLst>
            <pc:docMk/>
            <pc:sldMk cId="3805932415" sldId="600"/>
            <ac:picMk id="47" creationId="{00000000-0000-0000-0000-000000000000}"/>
          </ac:picMkLst>
        </pc:picChg>
        <pc:picChg chg="del topLvl">
          <ac:chgData name="Bender, Maggie" userId="5a6ed9a1-566f-4996-9773-7984dfc2c2d6" providerId="ADAL" clId="{0BAD2A3B-6DE5-4818-92F3-FFEDD75D362B}" dt="2023-09-12T20:03:02.605" v="3181" actId="478"/>
          <ac:picMkLst>
            <pc:docMk/>
            <pc:sldMk cId="3805932415" sldId="600"/>
            <ac:picMk id="63" creationId="{00000000-0000-0000-0000-000000000000}"/>
          </ac:picMkLst>
        </pc:picChg>
        <pc:picChg chg="del">
          <ac:chgData name="Bender, Maggie" userId="5a6ed9a1-566f-4996-9773-7984dfc2c2d6" providerId="ADAL" clId="{0BAD2A3B-6DE5-4818-92F3-FFEDD75D362B}" dt="2023-09-12T20:03:47.289" v="3183" actId="478"/>
          <ac:picMkLst>
            <pc:docMk/>
            <pc:sldMk cId="3805932415" sldId="600"/>
            <ac:picMk id="114" creationId="{6059476B-986E-42A7-B876-F15B71416C56}"/>
          </ac:picMkLst>
        </pc:picChg>
      </pc:sldChg>
      <pc:sldChg chg="add del">
        <pc:chgData name="Bender, Maggie" userId="5a6ed9a1-566f-4996-9773-7984dfc2c2d6" providerId="ADAL" clId="{0BAD2A3B-6DE5-4818-92F3-FFEDD75D362B}" dt="2023-09-12T20:00:06.583" v="3121" actId="2890"/>
        <pc:sldMkLst>
          <pc:docMk/>
          <pc:sldMk cId="408166158" sldId="601"/>
        </pc:sldMkLst>
      </pc:sldChg>
      <pc:sldMasterChg chg="modSp mod modSldLayout">
        <pc:chgData name="Bender, Maggie" userId="5a6ed9a1-566f-4996-9773-7984dfc2c2d6" providerId="ADAL" clId="{0BAD2A3B-6DE5-4818-92F3-FFEDD75D362B}" dt="2023-09-12T15:23:37.904" v="1263" actId="20577"/>
        <pc:sldMasterMkLst>
          <pc:docMk/>
          <pc:sldMasterMk cId="3072203259" sldId="2147483648"/>
        </pc:sldMasterMkLst>
        <pc:spChg chg="mod">
          <ac:chgData name="Bender, Maggie" userId="5a6ed9a1-566f-4996-9773-7984dfc2c2d6" providerId="ADAL" clId="{0BAD2A3B-6DE5-4818-92F3-FFEDD75D362B}" dt="2023-09-12T15:10:47.689" v="376" actId="20577"/>
          <ac:spMkLst>
            <pc:docMk/>
            <pc:sldMasterMk cId="3072203259" sldId="2147483648"/>
            <ac:spMk id="12" creationId="{00000000-0000-0000-0000-000000000000}"/>
          </ac:spMkLst>
        </pc:spChg>
        <pc:sldLayoutChg chg="modSp mod">
          <pc:chgData name="Bender, Maggie" userId="5a6ed9a1-566f-4996-9773-7984dfc2c2d6" providerId="ADAL" clId="{0BAD2A3B-6DE5-4818-92F3-FFEDD75D362B}" dt="2023-09-12T15:23:37.904" v="1263" actId="20577"/>
          <pc:sldLayoutMkLst>
            <pc:docMk/>
            <pc:sldMasterMk cId="3072203259" sldId="2147483648"/>
            <pc:sldLayoutMk cId="3409828385" sldId="2147483663"/>
          </pc:sldLayoutMkLst>
          <pc:spChg chg="mod">
            <ac:chgData name="Bender, Maggie" userId="5a6ed9a1-566f-4996-9773-7984dfc2c2d6" providerId="ADAL" clId="{0BAD2A3B-6DE5-4818-92F3-FFEDD75D362B}" dt="2023-09-12T15:23:37.904" v="1263" actId="20577"/>
            <ac:spMkLst>
              <pc:docMk/>
              <pc:sldMasterMk cId="3072203259" sldId="2147483648"/>
              <pc:sldLayoutMk cId="3409828385" sldId="2147483663"/>
              <ac:spMk id="6"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16947-B09E-46DA-8532-B110AE4A090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08577AD-0D2E-4E40-9A5D-232C5BDFB381}">
      <dgm:prSet/>
      <dgm:spPr/>
      <dgm:t>
        <a:bodyPr/>
        <a:lstStyle/>
        <a:p>
          <a:r>
            <a:rPr lang="en-US" dirty="0"/>
            <a:t>NOFA #007 Grant Recap</a:t>
          </a:r>
        </a:p>
      </dgm:t>
    </dgm:pt>
    <dgm:pt modelId="{01406843-4DE1-4041-8FCF-66CC501DAD85}" type="parTrans" cxnId="{95DB7714-0BA2-41BB-915D-5CE48CF8FB50}">
      <dgm:prSet/>
      <dgm:spPr/>
      <dgm:t>
        <a:bodyPr/>
        <a:lstStyle/>
        <a:p>
          <a:endParaRPr lang="en-US"/>
        </a:p>
      </dgm:t>
    </dgm:pt>
    <dgm:pt modelId="{CEACC17C-A178-4764-944E-2A60B7E15975}" type="sibTrans" cxnId="{95DB7714-0BA2-41BB-915D-5CE48CF8FB50}">
      <dgm:prSet/>
      <dgm:spPr/>
      <dgm:t>
        <a:bodyPr/>
        <a:lstStyle/>
        <a:p>
          <a:endParaRPr lang="en-US"/>
        </a:p>
      </dgm:t>
    </dgm:pt>
    <dgm:pt modelId="{80C14E73-E35B-45A1-A745-51B7AB5E7C57}">
      <dgm:prSet/>
      <dgm:spPr/>
      <dgm:t>
        <a:bodyPr/>
        <a:lstStyle/>
        <a:p>
          <a:r>
            <a:rPr lang="en-US"/>
            <a:t>Grant Agreement Terms</a:t>
          </a:r>
        </a:p>
      </dgm:t>
    </dgm:pt>
    <dgm:pt modelId="{50E762EA-2255-4D07-9124-FE6BFA191E03}" type="parTrans" cxnId="{E901E000-81D5-4BD0-A23E-B3FC67F07612}">
      <dgm:prSet/>
      <dgm:spPr/>
      <dgm:t>
        <a:bodyPr/>
        <a:lstStyle/>
        <a:p>
          <a:endParaRPr lang="en-US"/>
        </a:p>
      </dgm:t>
    </dgm:pt>
    <dgm:pt modelId="{6C1CE397-4E7E-429D-BC55-A211E702C16B}" type="sibTrans" cxnId="{E901E000-81D5-4BD0-A23E-B3FC67F07612}">
      <dgm:prSet/>
      <dgm:spPr/>
      <dgm:t>
        <a:bodyPr/>
        <a:lstStyle/>
        <a:p>
          <a:endParaRPr lang="en-US"/>
        </a:p>
      </dgm:t>
    </dgm:pt>
    <dgm:pt modelId="{2A36C134-29D3-4B19-ADF4-9EE79D31D208}">
      <dgm:prSet/>
      <dgm:spPr/>
      <dgm:t>
        <a:bodyPr/>
        <a:lstStyle/>
        <a:p>
          <a:r>
            <a:rPr lang="en-US"/>
            <a:t>CSLFRF Requirements</a:t>
          </a:r>
        </a:p>
      </dgm:t>
    </dgm:pt>
    <dgm:pt modelId="{19EDCCE4-3D5D-4479-805A-E737EB7F2F18}" type="parTrans" cxnId="{E7F1906A-FB21-4224-B627-DBC8014CA7CE}">
      <dgm:prSet/>
      <dgm:spPr/>
      <dgm:t>
        <a:bodyPr/>
        <a:lstStyle/>
        <a:p>
          <a:endParaRPr lang="en-US"/>
        </a:p>
      </dgm:t>
    </dgm:pt>
    <dgm:pt modelId="{719077A6-A4AD-4444-AD2C-4DDFD64BDB23}" type="sibTrans" cxnId="{E7F1906A-FB21-4224-B627-DBC8014CA7CE}">
      <dgm:prSet/>
      <dgm:spPr/>
      <dgm:t>
        <a:bodyPr/>
        <a:lstStyle/>
        <a:p>
          <a:endParaRPr lang="en-US"/>
        </a:p>
      </dgm:t>
    </dgm:pt>
    <dgm:pt modelId="{18CC3C58-7BAF-4BF1-9679-A0AF4C5A2483}">
      <dgm:prSet/>
      <dgm:spPr/>
      <dgm:t>
        <a:bodyPr/>
        <a:lstStyle/>
        <a:p>
          <a:r>
            <a:rPr lang="en-US"/>
            <a:t>Current Grant Program Requirements</a:t>
          </a:r>
        </a:p>
      </dgm:t>
    </dgm:pt>
    <dgm:pt modelId="{CD8FA5EE-10E3-428C-BCEB-C399E26EA1B3}" type="parTrans" cxnId="{17D1645B-78DA-4065-B222-F98A5B73FACF}">
      <dgm:prSet/>
      <dgm:spPr/>
      <dgm:t>
        <a:bodyPr/>
        <a:lstStyle/>
        <a:p>
          <a:endParaRPr lang="en-US"/>
        </a:p>
      </dgm:t>
    </dgm:pt>
    <dgm:pt modelId="{5957F740-D312-47AB-BF69-051AAC367C27}" type="sibTrans" cxnId="{17D1645B-78DA-4065-B222-F98A5B73FACF}">
      <dgm:prSet/>
      <dgm:spPr/>
      <dgm:t>
        <a:bodyPr/>
        <a:lstStyle/>
        <a:p>
          <a:endParaRPr lang="en-US"/>
        </a:p>
      </dgm:t>
    </dgm:pt>
    <dgm:pt modelId="{54B40A16-0D34-4827-8C66-A541CF4B919E}">
      <dgm:prSet/>
      <dgm:spPr/>
      <dgm:t>
        <a:bodyPr/>
        <a:lstStyle/>
        <a:p>
          <a:r>
            <a:rPr lang="en-US" dirty="0" err="1"/>
            <a:t>IowaGrants</a:t>
          </a:r>
          <a:r>
            <a:rPr lang="en-US" dirty="0"/>
            <a:t> Correspondence Training</a:t>
          </a:r>
        </a:p>
      </dgm:t>
    </dgm:pt>
    <dgm:pt modelId="{5E167156-AFFA-4F33-8555-E1FBC0962956}" type="parTrans" cxnId="{1EBAEFCD-2071-49BD-A1E0-5CBA6F17C129}">
      <dgm:prSet/>
      <dgm:spPr/>
      <dgm:t>
        <a:bodyPr/>
        <a:lstStyle/>
        <a:p>
          <a:endParaRPr lang="en-US"/>
        </a:p>
      </dgm:t>
    </dgm:pt>
    <dgm:pt modelId="{438F6C65-038E-4C9F-8C99-C508842E015A}" type="sibTrans" cxnId="{1EBAEFCD-2071-49BD-A1E0-5CBA6F17C129}">
      <dgm:prSet/>
      <dgm:spPr/>
      <dgm:t>
        <a:bodyPr/>
        <a:lstStyle/>
        <a:p>
          <a:endParaRPr lang="en-US"/>
        </a:p>
      </dgm:t>
    </dgm:pt>
    <dgm:pt modelId="{E7F0A646-41C2-406E-AA65-CE8051C2AD34}">
      <dgm:prSet/>
      <dgm:spPr/>
      <dgm:t>
        <a:bodyPr/>
        <a:lstStyle/>
        <a:p>
          <a:r>
            <a:rPr lang="en-US" dirty="0"/>
            <a:t>Questions &amp; Answers</a:t>
          </a:r>
        </a:p>
      </dgm:t>
    </dgm:pt>
    <dgm:pt modelId="{FD575A72-A615-4F4B-8AD9-921A4911067C}" type="parTrans" cxnId="{030BE657-5902-4828-B6B4-258800B64C35}">
      <dgm:prSet/>
      <dgm:spPr/>
      <dgm:t>
        <a:bodyPr/>
        <a:lstStyle/>
        <a:p>
          <a:endParaRPr lang="en-US"/>
        </a:p>
      </dgm:t>
    </dgm:pt>
    <dgm:pt modelId="{FAC5F403-D806-4AC7-9FF6-DC464A31C144}" type="sibTrans" cxnId="{030BE657-5902-4828-B6B4-258800B64C35}">
      <dgm:prSet/>
      <dgm:spPr/>
      <dgm:t>
        <a:bodyPr/>
        <a:lstStyle/>
        <a:p>
          <a:endParaRPr lang="en-US"/>
        </a:p>
      </dgm:t>
    </dgm:pt>
    <dgm:pt modelId="{D869939C-2789-47AB-9C39-40DAA15A92A9}">
      <dgm:prSet/>
      <dgm:spPr/>
      <dgm:t>
        <a:bodyPr/>
        <a:lstStyle/>
        <a:p>
          <a:r>
            <a:rPr lang="en-US" dirty="0"/>
            <a:t>New Guidance Grant Amendment Overview</a:t>
          </a:r>
        </a:p>
      </dgm:t>
    </dgm:pt>
    <dgm:pt modelId="{9862D43F-F461-4246-B197-A97CB8D0F4D5}" type="parTrans" cxnId="{58B70E83-C183-429E-83AF-0E6ADB6FE4DE}">
      <dgm:prSet/>
      <dgm:spPr/>
      <dgm:t>
        <a:bodyPr/>
        <a:lstStyle/>
        <a:p>
          <a:endParaRPr lang="en-US"/>
        </a:p>
      </dgm:t>
    </dgm:pt>
    <dgm:pt modelId="{96078AD5-B549-451A-A977-9B4498DAD89A}" type="sibTrans" cxnId="{58B70E83-C183-429E-83AF-0E6ADB6FE4DE}">
      <dgm:prSet/>
      <dgm:spPr/>
      <dgm:t>
        <a:bodyPr/>
        <a:lstStyle/>
        <a:p>
          <a:endParaRPr lang="en-US"/>
        </a:p>
      </dgm:t>
    </dgm:pt>
    <dgm:pt modelId="{63BF03D0-4A79-4158-A384-EF71832DCB3E}">
      <dgm:prSet/>
      <dgm:spPr/>
      <dgm:t>
        <a:bodyPr/>
        <a:lstStyle/>
        <a:p>
          <a:r>
            <a:rPr lang="en-US" dirty="0"/>
            <a:t>Quarterly Status Reporting Changes</a:t>
          </a:r>
        </a:p>
      </dgm:t>
    </dgm:pt>
    <dgm:pt modelId="{DD449E0F-9751-4D22-94F3-E715602F7BDC}" type="parTrans" cxnId="{867D2FBA-E7EF-4F6C-B72E-2E93D9F8882C}">
      <dgm:prSet/>
      <dgm:spPr/>
      <dgm:t>
        <a:bodyPr/>
        <a:lstStyle/>
        <a:p>
          <a:endParaRPr lang="en-US"/>
        </a:p>
      </dgm:t>
    </dgm:pt>
    <dgm:pt modelId="{D8767DBF-8FC1-44C3-9629-8AA290759FE2}" type="sibTrans" cxnId="{867D2FBA-E7EF-4F6C-B72E-2E93D9F8882C}">
      <dgm:prSet/>
      <dgm:spPr/>
      <dgm:t>
        <a:bodyPr/>
        <a:lstStyle/>
        <a:p>
          <a:endParaRPr lang="en-US"/>
        </a:p>
      </dgm:t>
    </dgm:pt>
    <dgm:pt modelId="{5249D5D3-76BE-4CFC-BA8B-EDC3888407EF}" type="pres">
      <dgm:prSet presAssocID="{1AB16947-B09E-46DA-8532-B110AE4A0902}" presName="vert0" presStyleCnt="0">
        <dgm:presLayoutVars>
          <dgm:dir/>
          <dgm:animOne val="branch"/>
          <dgm:animLvl val="lvl"/>
        </dgm:presLayoutVars>
      </dgm:prSet>
      <dgm:spPr/>
    </dgm:pt>
    <dgm:pt modelId="{554B3178-4D2F-42D6-A257-FA85D7EEB3F4}" type="pres">
      <dgm:prSet presAssocID="{608577AD-0D2E-4E40-9A5D-232C5BDFB381}" presName="thickLine" presStyleLbl="alignNode1" presStyleIdx="0" presStyleCnt="8"/>
      <dgm:spPr/>
    </dgm:pt>
    <dgm:pt modelId="{C4D7FEA7-FD79-463B-B187-090CE6FCF051}" type="pres">
      <dgm:prSet presAssocID="{608577AD-0D2E-4E40-9A5D-232C5BDFB381}" presName="horz1" presStyleCnt="0"/>
      <dgm:spPr/>
    </dgm:pt>
    <dgm:pt modelId="{E8A2F572-D736-40AE-88A1-92F227798EF9}" type="pres">
      <dgm:prSet presAssocID="{608577AD-0D2E-4E40-9A5D-232C5BDFB381}" presName="tx1" presStyleLbl="revTx" presStyleIdx="0" presStyleCnt="8"/>
      <dgm:spPr/>
    </dgm:pt>
    <dgm:pt modelId="{6B61385C-7043-47D5-969F-0777D27DFD5C}" type="pres">
      <dgm:prSet presAssocID="{608577AD-0D2E-4E40-9A5D-232C5BDFB381}" presName="vert1" presStyleCnt="0"/>
      <dgm:spPr/>
    </dgm:pt>
    <dgm:pt modelId="{09403EAD-6408-4CB8-85AA-5FBD5FE28B9A}" type="pres">
      <dgm:prSet presAssocID="{80C14E73-E35B-45A1-A745-51B7AB5E7C57}" presName="thickLine" presStyleLbl="alignNode1" presStyleIdx="1" presStyleCnt="8"/>
      <dgm:spPr/>
    </dgm:pt>
    <dgm:pt modelId="{3C0FEF9A-998B-4C01-BD43-70F524E3897C}" type="pres">
      <dgm:prSet presAssocID="{80C14E73-E35B-45A1-A745-51B7AB5E7C57}" presName="horz1" presStyleCnt="0"/>
      <dgm:spPr/>
    </dgm:pt>
    <dgm:pt modelId="{98604A3B-B80F-43E2-A921-AC33EE4AD72E}" type="pres">
      <dgm:prSet presAssocID="{80C14E73-E35B-45A1-A745-51B7AB5E7C57}" presName="tx1" presStyleLbl="revTx" presStyleIdx="1" presStyleCnt="8"/>
      <dgm:spPr/>
    </dgm:pt>
    <dgm:pt modelId="{96636300-1E3B-43BA-8F70-2A169D02E2A6}" type="pres">
      <dgm:prSet presAssocID="{80C14E73-E35B-45A1-A745-51B7AB5E7C57}" presName="vert1" presStyleCnt="0"/>
      <dgm:spPr/>
    </dgm:pt>
    <dgm:pt modelId="{84FB1A40-D5E5-464F-B208-FF588774A7A7}" type="pres">
      <dgm:prSet presAssocID="{2A36C134-29D3-4B19-ADF4-9EE79D31D208}" presName="thickLine" presStyleLbl="alignNode1" presStyleIdx="2" presStyleCnt="8"/>
      <dgm:spPr/>
    </dgm:pt>
    <dgm:pt modelId="{C1C57579-156F-44F4-A7FF-3326C1DBB726}" type="pres">
      <dgm:prSet presAssocID="{2A36C134-29D3-4B19-ADF4-9EE79D31D208}" presName="horz1" presStyleCnt="0"/>
      <dgm:spPr/>
    </dgm:pt>
    <dgm:pt modelId="{0600DCE7-76FA-436E-A56F-8D3FF763C55C}" type="pres">
      <dgm:prSet presAssocID="{2A36C134-29D3-4B19-ADF4-9EE79D31D208}" presName="tx1" presStyleLbl="revTx" presStyleIdx="2" presStyleCnt="8"/>
      <dgm:spPr/>
    </dgm:pt>
    <dgm:pt modelId="{5B6F83FE-08E7-43D0-B618-F9E781441661}" type="pres">
      <dgm:prSet presAssocID="{2A36C134-29D3-4B19-ADF4-9EE79D31D208}" presName="vert1" presStyleCnt="0"/>
      <dgm:spPr/>
    </dgm:pt>
    <dgm:pt modelId="{BB4069B6-E976-4581-8ED0-BF8D966DC64C}" type="pres">
      <dgm:prSet presAssocID="{18CC3C58-7BAF-4BF1-9679-A0AF4C5A2483}" presName="thickLine" presStyleLbl="alignNode1" presStyleIdx="3" presStyleCnt="8"/>
      <dgm:spPr/>
    </dgm:pt>
    <dgm:pt modelId="{F621B1AB-20F3-4ADC-955B-D3386F47798B}" type="pres">
      <dgm:prSet presAssocID="{18CC3C58-7BAF-4BF1-9679-A0AF4C5A2483}" presName="horz1" presStyleCnt="0"/>
      <dgm:spPr/>
    </dgm:pt>
    <dgm:pt modelId="{5EEDF1AA-B9B0-4734-9487-6012DD6FA25F}" type="pres">
      <dgm:prSet presAssocID="{18CC3C58-7BAF-4BF1-9679-A0AF4C5A2483}" presName="tx1" presStyleLbl="revTx" presStyleIdx="3" presStyleCnt="8"/>
      <dgm:spPr/>
    </dgm:pt>
    <dgm:pt modelId="{225B0FDA-48B3-4084-A578-85AF57E07365}" type="pres">
      <dgm:prSet presAssocID="{18CC3C58-7BAF-4BF1-9679-A0AF4C5A2483}" presName="vert1" presStyleCnt="0"/>
      <dgm:spPr/>
    </dgm:pt>
    <dgm:pt modelId="{E2C282DA-DA00-40E1-8809-6FA626E372C0}" type="pres">
      <dgm:prSet presAssocID="{D869939C-2789-47AB-9C39-40DAA15A92A9}" presName="thickLine" presStyleLbl="alignNode1" presStyleIdx="4" presStyleCnt="8"/>
      <dgm:spPr/>
    </dgm:pt>
    <dgm:pt modelId="{2DADFC8B-AA7E-484B-A1A5-02FD52C07D28}" type="pres">
      <dgm:prSet presAssocID="{D869939C-2789-47AB-9C39-40DAA15A92A9}" presName="horz1" presStyleCnt="0"/>
      <dgm:spPr/>
    </dgm:pt>
    <dgm:pt modelId="{6717D608-9F03-4F44-AE39-D88AFC86632B}" type="pres">
      <dgm:prSet presAssocID="{D869939C-2789-47AB-9C39-40DAA15A92A9}" presName="tx1" presStyleLbl="revTx" presStyleIdx="4" presStyleCnt="8"/>
      <dgm:spPr/>
    </dgm:pt>
    <dgm:pt modelId="{0D166950-A411-4921-85BE-FE2C82A9EFD4}" type="pres">
      <dgm:prSet presAssocID="{D869939C-2789-47AB-9C39-40DAA15A92A9}" presName="vert1" presStyleCnt="0"/>
      <dgm:spPr/>
    </dgm:pt>
    <dgm:pt modelId="{FFE4AB7A-B260-4283-BF3A-3227541E77A2}" type="pres">
      <dgm:prSet presAssocID="{63BF03D0-4A79-4158-A384-EF71832DCB3E}" presName="thickLine" presStyleLbl="alignNode1" presStyleIdx="5" presStyleCnt="8"/>
      <dgm:spPr/>
    </dgm:pt>
    <dgm:pt modelId="{13508BD6-9CA2-4F12-BBDA-53C92D3F02FC}" type="pres">
      <dgm:prSet presAssocID="{63BF03D0-4A79-4158-A384-EF71832DCB3E}" presName="horz1" presStyleCnt="0"/>
      <dgm:spPr/>
    </dgm:pt>
    <dgm:pt modelId="{15BA058D-241E-4637-9115-0111873EF34B}" type="pres">
      <dgm:prSet presAssocID="{63BF03D0-4A79-4158-A384-EF71832DCB3E}" presName="tx1" presStyleLbl="revTx" presStyleIdx="5" presStyleCnt="8"/>
      <dgm:spPr/>
    </dgm:pt>
    <dgm:pt modelId="{113DE612-B7EB-4B67-9190-CE8121CAD62C}" type="pres">
      <dgm:prSet presAssocID="{63BF03D0-4A79-4158-A384-EF71832DCB3E}" presName="vert1" presStyleCnt="0"/>
      <dgm:spPr/>
    </dgm:pt>
    <dgm:pt modelId="{4E51643C-7FE8-4604-82D0-DAF9ECDA604E}" type="pres">
      <dgm:prSet presAssocID="{54B40A16-0D34-4827-8C66-A541CF4B919E}" presName="thickLine" presStyleLbl="alignNode1" presStyleIdx="6" presStyleCnt="8"/>
      <dgm:spPr/>
    </dgm:pt>
    <dgm:pt modelId="{57DA32CF-ED53-4C70-97A4-4F82428F5E31}" type="pres">
      <dgm:prSet presAssocID="{54B40A16-0D34-4827-8C66-A541CF4B919E}" presName="horz1" presStyleCnt="0"/>
      <dgm:spPr/>
    </dgm:pt>
    <dgm:pt modelId="{82BD6939-A41D-4FBF-900B-01F021B091F0}" type="pres">
      <dgm:prSet presAssocID="{54B40A16-0D34-4827-8C66-A541CF4B919E}" presName="tx1" presStyleLbl="revTx" presStyleIdx="6" presStyleCnt="8"/>
      <dgm:spPr/>
    </dgm:pt>
    <dgm:pt modelId="{1CC7FF72-A848-4F4E-B663-D5B28652C27A}" type="pres">
      <dgm:prSet presAssocID="{54B40A16-0D34-4827-8C66-A541CF4B919E}" presName="vert1" presStyleCnt="0"/>
      <dgm:spPr/>
    </dgm:pt>
    <dgm:pt modelId="{4A1B6152-63D2-4BAA-8192-B7829371231B}" type="pres">
      <dgm:prSet presAssocID="{E7F0A646-41C2-406E-AA65-CE8051C2AD34}" presName="thickLine" presStyleLbl="alignNode1" presStyleIdx="7" presStyleCnt="8"/>
      <dgm:spPr/>
    </dgm:pt>
    <dgm:pt modelId="{1BFD5DC7-3236-45D1-9E2F-7421C9B652D3}" type="pres">
      <dgm:prSet presAssocID="{E7F0A646-41C2-406E-AA65-CE8051C2AD34}" presName="horz1" presStyleCnt="0"/>
      <dgm:spPr/>
    </dgm:pt>
    <dgm:pt modelId="{765299C6-6D0D-4FC4-AC1E-4835C94B15CC}" type="pres">
      <dgm:prSet presAssocID="{E7F0A646-41C2-406E-AA65-CE8051C2AD34}" presName="tx1" presStyleLbl="revTx" presStyleIdx="7" presStyleCnt="8"/>
      <dgm:spPr/>
    </dgm:pt>
    <dgm:pt modelId="{61271B81-8A88-490F-BA43-54221160754A}" type="pres">
      <dgm:prSet presAssocID="{E7F0A646-41C2-406E-AA65-CE8051C2AD34}" presName="vert1" presStyleCnt="0"/>
      <dgm:spPr/>
    </dgm:pt>
  </dgm:ptLst>
  <dgm:cxnLst>
    <dgm:cxn modelId="{E901E000-81D5-4BD0-A23E-B3FC67F07612}" srcId="{1AB16947-B09E-46DA-8532-B110AE4A0902}" destId="{80C14E73-E35B-45A1-A745-51B7AB5E7C57}" srcOrd="1" destOrd="0" parTransId="{50E762EA-2255-4D07-9124-FE6BFA191E03}" sibTransId="{6C1CE397-4E7E-429D-BC55-A211E702C16B}"/>
    <dgm:cxn modelId="{95DB7714-0BA2-41BB-915D-5CE48CF8FB50}" srcId="{1AB16947-B09E-46DA-8532-B110AE4A0902}" destId="{608577AD-0D2E-4E40-9A5D-232C5BDFB381}" srcOrd="0" destOrd="0" parTransId="{01406843-4DE1-4041-8FCF-66CC501DAD85}" sibTransId="{CEACC17C-A178-4764-944E-2A60B7E15975}"/>
    <dgm:cxn modelId="{17D1645B-78DA-4065-B222-F98A5B73FACF}" srcId="{1AB16947-B09E-46DA-8532-B110AE4A0902}" destId="{18CC3C58-7BAF-4BF1-9679-A0AF4C5A2483}" srcOrd="3" destOrd="0" parTransId="{CD8FA5EE-10E3-428C-BCEB-C399E26EA1B3}" sibTransId="{5957F740-D312-47AB-BF69-051AAC367C27}"/>
    <dgm:cxn modelId="{E7F1906A-FB21-4224-B627-DBC8014CA7CE}" srcId="{1AB16947-B09E-46DA-8532-B110AE4A0902}" destId="{2A36C134-29D3-4B19-ADF4-9EE79D31D208}" srcOrd="2" destOrd="0" parTransId="{19EDCCE4-3D5D-4479-805A-E737EB7F2F18}" sibTransId="{719077A6-A4AD-4444-AD2C-4DDFD64BDB23}"/>
    <dgm:cxn modelId="{3612C24E-3F79-4EDB-AA89-9FF3CFE6A8C2}" type="presOf" srcId="{63BF03D0-4A79-4158-A384-EF71832DCB3E}" destId="{15BA058D-241E-4637-9115-0111873EF34B}" srcOrd="0" destOrd="0" presId="urn:microsoft.com/office/officeart/2008/layout/LinedList"/>
    <dgm:cxn modelId="{972A416F-5DFC-41FB-A8E4-A991E5C3A647}" type="presOf" srcId="{54B40A16-0D34-4827-8C66-A541CF4B919E}" destId="{82BD6939-A41D-4FBF-900B-01F021B091F0}" srcOrd="0" destOrd="0" presId="urn:microsoft.com/office/officeart/2008/layout/LinedList"/>
    <dgm:cxn modelId="{030BE657-5902-4828-B6B4-258800B64C35}" srcId="{1AB16947-B09E-46DA-8532-B110AE4A0902}" destId="{E7F0A646-41C2-406E-AA65-CE8051C2AD34}" srcOrd="7" destOrd="0" parTransId="{FD575A72-A615-4F4B-8AD9-921A4911067C}" sibTransId="{FAC5F403-D806-4AC7-9FF6-DC464A31C144}"/>
    <dgm:cxn modelId="{58B70E83-C183-429E-83AF-0E6ADB6FE4DE}" srcId="{1AB16947-B09E-46DA-8532-B110AE4A0902}" destId="{D869939C-2789-47AB-9C39-40DAA15A92A9}" srcOrd="4" destOrd="0" parTransId="{9862D43F-F461-4246-B197-A97CB8D0F4D5}" sibTransId="{96078AD5-B549-451A-A977-9B4498DAD89A}"/>
    <dgm:cxn modelId="{C514639F-A4CD-4AD1-960E-C867CDBF5085}" type="presOf" srcId="{D869939C-2789-47AB-9C39-40DAA15A92A9}" destId="{6717D608-9F03-4F44-AE39-D88AFC86632B}" srcOrd="0" destOrd="0" presId="urn:microsoft.com/office/officeart/2008/layout/LinedList"/>
    <dgm:cxn modelId="{3A7193A1-2E10-48EE-97FC-C77C85DA6A24}" type="presOf" srcId="{2A36C134-29D3-4B19-ADF4-9EE79D31D208}" destId="{0600DCE7-76FA-436E-A56F-8D3FF763C55C}" srcOrd="0" destOrd="0" presId="urn:microsoft.com/office/officeart/2008/layout/LinedList"/>
    <dgm:cxn modelId="{E578D5AC-16CE-4305-AA3F-241BAC03A88B}" type="presOf" srcId="{E7F0A646-41C2-406E-AA65-CE8051C2AD34}" destId="{765299C6-6D0D-4FC4-AC1E-4835C94B15CC}" srcOrd="0" destOrd="0" presId="urn:microsoft.com/office/officeart/2008/layout/LinedList"/>
    <dgm:cxn modelId="{867D2FBA-E7EF-4F6C-B72E-2E93D9F8882C}" srcId="{1AB16947-B09E-46DA-8532-B110AE4A0902}" destId="{63BF03D0-4A79-4158-A384-EF71832DCB3E}" srcOrd="5" destOrd="0" parTransId="{DD449E0F-9751-4D22-94F3-E715602F7BDC}" sibTransId="{D8767DBF-8FC1-44C3-9629-8AA290759FE2}"/>
    <dgm:cxn modelId="{3137D4BD-E373-4784-9E9B-AADF815A4313}" type="presOf" srcId="{608577AD-0D2E-4E40-9A5D-232C5BDFB381}" destId="{E8A2F572-D736-40AE-88A1-92F227798EF9}" srcOrd="0" destOrd="0" presId="urn:microsoft.com/office/officeart/2008/layout/LinedList"/>
    <dgm:cxn modelId="{A366A7C7-6C5F-4C73-B833-D984D1DFF0E1}" type="presOf" srcId="{18CC3C58-7BAF-4BF1-9679-A0AF4C5A2483}" destId="{5EEDF1AA-B9B0-4734-9487-6012DD6FA25F}" srcOrd="0" destOrd="0" presId="urn:microsoft.com/office/officeart/2008/layout/LinedList"/>
    <dgm:cxn modelId="{1EBAEFCD-2071-49BD-A1E0-5CBA6F17C129}" srcId="{1AB16947-B09E-46DA-8532-B110AE4A0902}" destId="{54B40A16-0D34-4827-8C66-A541CF4B919E}" srcOrd="6" destOrd="0" parTransId="{5E167156-AFFA-4F33-8555-E1FBC0962956}" sibTransId="{438F6C65-038E-4C9F-8C99-C508842E015A}"/>
    <dgm:cxn modelId="{46F368D8-52DD-4CCF-9F39-05DB6093DC56}" type="presOf" srcId="{1AB16947-B09E-46DA-8532-B110AE4A0902}" destId="{5249D5D3-76BE-4CFC-BA8B-EDC3888407EF}" srcOrd="0" destOrd="0" presId="urn:microsoft.com/office/officeart/2008/layout/LinedList"/>
    <dgm:cxn modelId="{65DD05FA-19EB-46C7-92B3-39DC88F92E90}" type="presOf" srcId="{80C14E73-E35B-45A1-A745-51B7AB5E7C57}" destId="{98604A3B-B80F-43E2-A921-AC33EE4AD72E}" srcOrd="0" destOrd="0" presId="urn:microsoft.com/office/officeart/2008/layout/LinedList"/>
    <dgm:cxn modelId="{78FDE52D-38D1-4A06-AC73-0121D038B4B5}" type="presParOf" srcId="{5249D5D3-76BE-4CFC-BA8B-EDC3888407EF}" destId="{554B3178-4D2F-42D6-A257-FA85D7EEB3F4}" srcOrd="0" destOrd="0" presId="urn:microsoft.com/office/officeart/2008/layout/LinedList"/>
    <dgm:cxn modelId="{EB5FC6C4-1C99-4913-9EC4-18C84F9EAC30}" type="presParOf" srcId="{5249D5D3-76BE-4CFC-BA8B-EDC3888407EF}" destId="{C4D7FEA7-FD79-463B-B187-090CE6FCF051}" srcOrd="1" destOrd="0" presId="urn:microsoft.com/office/officeart/2008/layout/LinedList"/>
    <dgm:cxn modelId="{286A935F-15BD-4284-B6EA-A84C8E19BAB2}" type="presParOf" srcId="{C4D7FEA7-FD79-463B-B187-090CE6FCF051}" destId="{E8A2F572-D736-40AE-88A1-92F227798EF9}" srcOrd="0" destOrd="0" presId="urn:microsoft.com/office/officeart/2008/layout/LinedList"/>
    <dgm:cxn modelId="{3BC570EC-675F-4600-ABC2-DA991A067E5D}" type="presParOf" srcId="{C4D7FEA7-FD79-463B-B187-090CE6FCF051}" destId="{6B61385C-7043-47D5-969F-0777D27DFD5C}" srcOrd="1" destOrd="0" presId="urn:microsoft.com/office/officeart/2008/layout/LinedList"/>
    <dgm:cxn modelId="{9D8ABDBA-9390-4884-9DB6-78B61EEDBF6D}" type="presParOf" srcId="{5249D5D3-76BE-4CFC-BA8B-EDC3888407EF}" destId="{09403EAD-6408-4CB8-85AA-5FBD5FE28B9A}" srcOrd="2" destOrd="0" presId="urn:microsoft.com/office/officeart/2008/layout/LinedList"/>
    <dgm:cxn modelId="{6B462727-0840-4838-877C-8E958C181A66}" type="presParOf" srcId="{5249D5D3-76BE-4CFC-BA8B-EDC3888407EF}" destId="{3C0FEF9A-998B-4C01-BD43-70F524E3897C}" srcOrd="3" destOrd="0" presId="urn:microsoft.com/office/officeart/2008/layout/LinedList"/>
    <dgm:cxn modelId="{6E39AABD-54CF-4170-9FC5-E78EDBEF2E7C}" type="presParOf" srcId="{3C0FEF9A-998B-4C01-BD43-70F524E3897C}" destId="{98604A3B-B80F-43E2-A921-AC33EE4AD72E}" srcOrd="0" destOrd="0" presId="urn:microsoft.com/office/officeart/2008/layout/LinedList"/>
    <dgm:cxn modelId="{52AD117B-6F1D-4AB9-8755-9548F847C5A8}" type="presParOf" srcId="{3C0FEF9A-998B-4C01-BD43-70F524E3897C}" destId="{96636300-1E3B-43BA-8F70-2A169D02E2A6}" srcOrd="1" destOrd="0" presId="urn:microsoft.com/office/officeart/2008/layout/LinedList"/>
    <dgm:cxn modelId="{75EBCD52-DDBF-4EAF-A697-CA6AAEE3C6A5}" type="presParOf" srcId="{5249D5D3-76BE-4CFC-BA8B-EDC3888407EF}" destId="{84FB1A40-D5E5-464F-B208-FF588774A7A7}" srcOrd="4" destOrd="0" presId="urn:microsoft.com/office/officeart/2008/layout/LinedList"/>
    <dgm:cxn modelId="{01673AE2-05A6-44F5-A67F-4C538ED54028}" type="presParOf" srcId="{5249D5D3-76BE-4CFC-BA8B-EDC3888407EF}" destId="{C1C57579-156F-44F4-A7FF-3326C1DBB726}" srcOrd="5" destOrd="0" presId="urn:microsoft.com/office/officeart/2008/layout/LinedList"/>
    <dgm:cxn modelId="{0C2B13CF-C842-4BE0-AA81-C4F42923E8CC}" type="presParOf" srcId="{C1C57579-156F-44F4-A7FF-3326C1DBB726}" destId="{0600DCE7-76FA-436E-A56F-8D3FF763C55C}" srcOrd="0" destOrd="0" presId="urn:microsoft.com/office/officeart/2008/layout/LinedList"/>
    <dgm:cxn modelId="{0AF51506-9501-4801-9A9F-CF5FD28D87A6}" type="presParOf" srcId="{C1C57579-156F-44F4-A7FF-3326C1DBB726}" destId="{5B6F83FE-08E7-43D0-B618-F9E781441661}" srcOrd="1" destOrd="0" presId="urn:microsoft.com/office/officeart/2008/layout/LinedList"/>
    <dgm:cxn modelId="{C35BD1D2-6D51-416F-97BF-F2C5B70DE6E7}" type="presParOf" srcId="{5249D5D3-76BE-4CFC-BA8B-EDC3888407EF}" destId="{BB4069B6-E976-4581-8ED0-BF8D966DC64C}" srcOrd="6" destOrd="0" presId="urn:microsoft.com/office/officeart/2008/layout/LinedList"/>
    <dgm:cxn modelId="{0AE71A1A-29B9-492A-BF0B-8E45E2A933A4}" type="presParOf" srcId="{5249D5D3-76BE-4CFC-BA8B-EDC3888407EF}" destId="{F621B1AB-20F3-4ADC-955B-D3386F47798B}" srcOrd="7" destOrd="0" presId="urn:microsoft.com/office/officeart/2008/layout/LinedList"/>
    <dgm:cxn modelId="{F0894822-60C5-43E9-B9E3-3D68C1A7667F}" type="presParOf" srcId="{F621B1AB-20F3-4ADC-955B-D3386F47798B}" destId="{5EEDF1AA-B9B0-4734-9487-6012DD6FA25F}" srcOrd="0" destOrd="0" presId="urn:microsoft.com/office/officeart/2008/layout/LinedList"/>
    <dgm:cxn modelId="{1E0A3069-2C9D-4D40-A330-F9F05E2EAEAC}" type="presParOf" srcId="{F621B1AB-20F3-4ADC-955B-D3386F47798B}" destId="{225B0FDA-48B3-4084-A578-85AF57E07365}" srcOrd="1" destOrd="0" presId="urn:microsoft.com/office/officeart/2008/layout/LinedList"/>
    <dgm:cxn modelId="{029EAC07-7353-4DB6-8FBB-AE121D1CC44B}" type="presParOf" srcId="{5249D5D3-76BE-4CFC-BA8B-EDC3888407EF}" destId="{E2C282DA-DA00-40E1-8809-6FA626E372C0}" srcOrd="8" destOrd="0" presId="urn:microsoft.com/office/officeart/2008/layout/LinedList"/>
    <dgm:cxn modelId="{4DB847E9-A6EC-48D8-8F60-DAECCF8D2CE9}" type="presParOf" srcId="{5249D5D3-76BE-4CFC-BA8B-EDC3888407EF}" destId="{2DADFC8B-AA7E-484B-A1A5-02FD52C07D28}" srcOrd="9" destOrd="0" presId="urn:microsoft.com/office/officeart/2008/layout/LinedList"/>
    <dgm:cxn modelId="{2754D162-EC91-4F45-AB1A-2EEEC2D7843F}" type="presParOf" srcId="{2DADFC8B-AA7E-484B-A1A5-02FD52C07D28}" destId="{6717D608-9F03-4F44-AE39-D88AFC86632B}" srcOrd="0" destOrd="0" presId="urn:microsoft.com/office/officeart/2008/layout/LinedList"/>
    <dgm:cxn modelId="{C5885944-3CCE-4853-BFF8-C54586629237}" type="presParOf" srcId="{2DADFC8B-AA7E-484B-A1A5-02FD52C07D28}" destId="{0D166950-A411-4921-85BE-FE2C82A9EFD4}" srcOrd="1" destOrd="0" presId="urn:microsoft.com/office/officeart/2008/layout/LinedList"/>
    <dgm:cxn modelId="{3CB711E9-8F77-4A3C-B78F-1DF5A80560E1}" type="presParOf" srcId="{5249D5D3-76BE-4CFC-BA8B-EDC3888407EF}" destId="{FFE4AB7A-B260-4283-BF3A-3227541E77A2}" srcOrd="10" destOrd="0" presId="urn:microsoft.com/office/officeart/2008/layout/LinedList"/>
    <dgm:cxn modelId="{9BA75061-2876-4F52-B8E1-46CDD470C573}" type="presParOf" srcId="{5249D5D3-76BE-4CFC-BA8B-EDC3888407EF}" destId="{13508BD6-9CA2-4F12-BBDA-53C92D3F02FC}" srcOrd="11" destOrd="0" presId="urn:microsoft.com/office/officeart/2008/layout/LinedList"/>
    <dgm:cxn modelId="{3AB70A1B-1594-44F9-BFBC-4A80F47E078A}" type="presParOf" srcId="{13508BD6-9CA2-4F12-BBDA-53C92D3F02FC}" destId="{15BA058D-241E-4637-9115-0111873EF34B}" srcOrd="0" destOrd="0" presId="urn:microsoft.com/office/officeart/2008/layout/LinedList"/>
    <dgm:cxn modelId="{087D7A65-43CF-40B1-9043-1F1A64849FAB}" type="presParOf" srcId="{13508BD6-9CA2-4F12-BBDA-53C92D3F02FC}" destId="{113DE612-B7EB-4B67-9190-CE8121CAD62C}" srcOrd="1" destOrd="0" presId="urn:microsoft.com/office/officeart/2008/layout/LinedList"/>
    <dgm:cxn modelId="{566F648C-B9F6-4450-9E18-FA3B7F3FBAEB}" type="presParOf" srcId="{5249D5D3-76BE-4CFC-BA8B-EDC3888407EF}" destId="{4E51643C-7FE8-4604-82D0-DAF9ECDA604E}" srcOrd="12" destOrd="0" presId="urn:microsoft.com/office/officeart/2008/layout/LinedList"/>
    <dgm:cxn modelId="{DEF7FDA7-09D9-4CD6-9D65-AA2D5D370840}" type="presParOf" srcId="{5249D5D3-76BE-4CFC-BA8B-EDC3888407EF}" destId="{57DA32CF-ED53-4C70-97A4-4F82428F5E31}" srcOrd="13" destOrd="0" presId="urn:microsoft.com/office/officeart/2008/layout/LinedList"/>
    <dgm:cxn modelId="{3AE00630-0568-4BB2-BB2F-31B55F103A6E}" type="presParOf" srcId="{57DA32CF-ED53-4C70-97A4-4F82428F5E31}" destId="{82BD6939-A41D-4FBF-900B-01F021B091F0}" srcOrd="0" destOrd="0" presId="urn:microsoft.com/office/officeart/2008/layout/LinedList"/>
    <dgm:cxn modelId="{6C1DC0FF-BF75-41C5-B3E8-1F10F0F1F923}" type="presParOf" srcId="{57DA32CF-ED53-4C70-97A4-4F82428F5E31}" destId="{1CC7FF72-A848-4F4E-B663-D5B28652C27A}" srcOrd="1" destOrd="0" presId="urn:microsoft.com/office/officeart/2008/layout/LinedList"/>
    <dgm:cxn modelId="{76A70D11-C83D-41A4-9F4F-8B0304077ECF}" type="presParOf" srcId="{5249D5D3-76BE-4CFC-BA8B-EDC3888407EF}" destId="{4A1B6152-63D2-4BAA-8192-B7829371231B}" srcOrd="14" destOrd="0" presId="urn:microsoft.com/office/officeart/2008/layout/LinedList"/>
    <dgm:cxn modelId="{7591B5B1-64CD-47BB-B3FB-04262E977438}" type="presParOf" srcId="{5249D5D3-76BE-4CFC-BA8B-EDC3888407EF}" destId="{1BFD5DC7-3236-45D1-9E2F-7421C9B652D3}" srcOrd="15" destOrd="0" presId="urn:microsoft.com/office/officeart/2008/layout/LinedList"/>
    <dgm:cxn modelId="{70B9CC12-E7DF-45DA-8AE9-A84A22139561}" type="presParOf" srcId="{1BFD5DC7-3236-45D1-9E2F-7421C9B652D3}" destId="{765299C6-6D0D-4FC4-AC1E-4835C94B15CC}" srcOrd="0" destOrd="0" presId="urn:microsoft.com/office/officeart/2008/layout/LinedList"/>
    <dgm:cxn modelId="{46383593-1C1E-4EA8-A136-323942ABB46A}" type="presParOf" srcId="{1BFD5DC7-3236-45D1-9E2F-7421C9B652D3}" destId="{61271B81-8A88-490F-BA43-5422116075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A52BD-5AAD-4EF1-9566-E65B78E673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C4FD15-2264-4C8F-8A5F-B650DB1C5FD3}">
      <dgm:prSet/>
      <dgm:spPr/>
      <dgm:t>
        <a:bodyPr/>
        <a:lstStyle/>
        <a:p>
          <a:pPr>
            <a:lnSpc>
              <a:spcPct val="100000"/>
            </a:lnSpc>
          </a:pPr>
          <a:r>
            <a:rPr lang="en-US" dirty="0"/>
            <a:t>By executing a grant agreement and accepting a CSLFRF-funded award made available under ARPA and NOFA #007, grantee acknowledges that it is deemed a “Subrecipient” as defined by Applicable Law</a:t>
          </a:r>
        </a:p>
      </dgm:t>
    </dgm:pt>
    <dgm:pt modelId="{D1F129CC-58B0-4BA7-8764-D6394AF6A0C9}" type="parTrans" cxnId="{7A88EF24-C03F-4B7E-9ECA-C135A8E41731}">
      <dgm:prSet/>
      <dgm:spPr/>
      <dgm:t>
        <a:bodyPr/>
        <a:lstStyle/>
        <a:p>
          <a:endParaRPr lang="en-US"/>
        </a:p>
      </dgm:t>
    </dgm:pt>
    <dgm:pt modelId="{7ACEE741-FC5B-426D-9947-25F97D421593}" type="sibTrans" cxnId="{7A88EF24-C03F-4B7E-9ECA-C135A8E41731}">
      <dgm:prSet/>
      <dgm:spPr/>
      <dgm:t>
        <a:bodyPr/>
        <a:lstStyle/>
        <a:p>
          <a:endParaRPr lang="en-US"/>
        </a:p>
      </dgm:t>
    </dgm:pt>
    <dgm:pt modelId="{398D993C-D19A-48C9-8532-9086658FAD35}">
      <dgm:prSet/>
      <dgm:spPr/>
      <dgm:t>
        <a:bodyPr/>
        <a:lstStyle/>
        <a:p>
          <a:pPr>
            <a:lnSpc>
              <a:spcPct val="100000"/>
            </a:lnSpc>
          </a:pPr>
          <a:r>
            <a:rPr lang="en-US" b="1" dirty="0"/>
            <a:t>Applicable Law</a:t>
          </a:r>
          <a:r>
            <a:rPr lang="en-US" dirty="0"/>
            <a:t>: any and all applicable federal, state, foreign, and local laws, rules, regulations, codes, ordinances, policies, orders or any other legal requirements or limitations, and specifically including CSLFRF Requirements in place at execution of the grant agreement, as well as any and all future amendments, changes, or additions to such laws as of the effective date of such change</a:t>
          </a:r>
        </a:p>
      </dgm:t>
    </dgm:pt>
    <dgm:pt modelId="{F86BBBD8-2533-4422-ACAB-95E88CA6F7E2}" type="parTrans" cxnId="{EAA8B98C-85E5-4D53-BE94-7D3969C74037}">
      <dgm:prSet/>
      <dgm:spPr/>
      <dgm:t>
        <a:bodyPr/>
        <a:lstStyle/>
        <a:p>
          <a:endParaRPr lang="en-US"/>
        </a:p>
      </dgm:t>
    </dgm:pt>
    <dgm:pt modelId="{318BB59C-4823-4D93-BAE7-A7EAADFEF482}" type="sibTrans" cxnId="{EAA8B98C-85E5-4D53-BE94-7D3969C74037}">
      <dgm:prSet/>
      <dgm:spPr/>
      <dgm:t>
        <a:bodyPr/>
        <a:lstStyle/>
        <a:p>
          <a:endParaRPr lang="en-US"/>
        </a:p>
      </dgm:t>
    </dgm:pt>
    <dgm:pt modelId="{67F4F0FD-A0B1-4652-8FA4-4B9E7D7EC47E}" type="pres">
      <dgm:prSet presAssocID="{F29A52BD-5AAD-4EF1-9566-E65B78E673FD}" presName="root" presStyleCnt="0">
        <dgm:presLayoutVars>
          <dgm:dir/>
          <dgm:resizeHandles val="exact"/>
        </dgm:presLayoutVars>
      </dgm:prSet>
      <dgm:spPr/>
    </dgm:pt>
    <dgm:pt modelId="{356F4C22-D3F3-41F9-85F0-D5E751051253}" type="pres">
      <dgm:prSet presAssocID="{2BC4FD15-2264-4C8F-8A5F-B650DB1C5FD3}" presName="compNode" presStyleCnt="0"/>
      <dgm:spPr/>
    </dgm:pt>
    <dgm:pt modelId="{F5283388-BE0B-43FE-9B3C-063FD003185D}" type="pres">
      <dgm:prSet presAssocID="{2BC4FD15-2264-4C8F-8A5F-B650DB1C5FD3}" presName="bgRect" presStyleLbl="bgShp" presStyleIdx="0" presStyleCnt="2"/>
      <dgm:spPr/>
    </dgm:pt>
    <dgm:pt modelId="{678332C7-A575-42C3-947E-308DB3CE9AA3}" type="pres">
      <dgm:prSet presAssocID="{2BC4FD15-2264-4C8F-8A5F-B650DB1C5FD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C0EF6B46-069F-4CF1-A978-CEBD5AF906B7}" type="pres">
      <dgm:prSet presAssocID="{2BC4FD15-2264-4C8F-8A5F-B650DB1C5FD3}" presName="spaceRect" presStyleCnt="0"/>
      <dgm:spPr/>
    </dgm:pt>
    <dgm:pt modelId="{4D5A9563-3E68-4DBB-9D92-B0EFE09F93AD}" type="pres">
      <dgm:prSet presAssocID="{2BC4FD15-2264-4C8F-8A5F-B650DB1C5FD3}" presName="parTx" presStyleLbl="revTx" presStyleIdx="0" presStyleCnt="2">
        <dgm:presLayoutVars>
          <dgm:chMax val="0"/>
          <dgm:chPref val="0"/>
        </dgm:presLayoutVars>
      </dgm:prSet>
      <dgm:spPr/>
    </dgm:pt>
    <dgm:pt modelId="{9E316A8A-61DB-49BE-A13F-CA94369DC59B}" type="pres">
      <dgm:prSet presAssocID="{7ACEE741-FC5B-426D-9947-25F97D421593}" presName="sibTrans" presStyleCnt="0"/>
      <dgm:spPr/>
    </dgm:pt>
    <dgm:pt modelId="{ED91317D-B229-4DC2-9A6F-3DC683AB290B}" type="pres">
      <dgm:prSet presAssocID="{398D993C-D19A-48C9-8532-9086658FAD35}" presName="compNode" presStyleCnt="0"/>
      <dgm:spPr/>
    </dgm:pt>
    <dgm:pt modelId="{F4BE2D80-A36C-45E6-BBBA-0F779545C158}" type="pres">
      <dgm:prSet presAssocID="{398D993C-D19A-48C9-8532-9086658FAD35}" presName="bgRect" presStyleLbl="bgShp" presStyleIdx="1" presStyleCnt="2"/>
      <dgm:spPr/>
    </dgm:pt>
    <dgm:pt modelId="{176A699C-3AD5-45E0-B753-BFC4B8132B2B}" type="pres">
      <dgm:prSet presAssocID="{398D993C-D19A-48C9-8532-9086658FAD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E06655C-D59F-4892-A74C-3BDFEE5E3DFC}" type="pres">
      <dgm:prSet presAssocID="{398D993C-D19A-48C9-8532-9086658FAD35}" presName="spaceRect" presStyleCnt="0"/>
      <dgm:spPr/>
    </dgm:pt>
    <dgm:pt modelId="{566987B8-AC85-417A-BD8D-0A4C2D348EB1}" type="pres">
      <dgm:prSet presAssocID="{398D993C-D19A-48C9-8532-9086658FAD35}" presName="parTx" presStyleLbl="revTx" presStyleIdx="1" presStyleCnt="2">
        <dgm:presLayoutVars>
          <dgm:chMax val="0"/>
          <dgm:chPref val="0"/>
        </dgm:presLayoutVars>
      </dgm:prSet>
      <dgm:spPr/>
    </dgm:pt>
  </dgm:ptLst>
  <dgm:cxnLst>
    <dgm:cxn modelId="{F592A01A-7D97-43B4-A8B4-7BEFFD39585E}" type="presOf" srcId="{2BC4FD15-2264-4C8F-8A5F-B650DB1C5FD3}" destId="{4D5A9563-3E68-4DBB-9D92-B0EFE09F93AD}" srcOrd="0" destOrd="0" presId="urn:microsoft.com/office/officeart/2018/2/layout/IconVerticalSolidList"/>
    <dgm:cxn modelId="{7A88EF24-C03F-4B7E-9ECA-C135A8E41731}" srcId="{F29A52BD-5AAD-4EF1-9566-E65B78E673FD}" destId="{2BC4FD15-2264-4C8F-8A5F-B650DB1C5FD3}" srcOrd="0" destOrd="0" parTransId="{D1F129CC-58B0-4BA7-8764-D6394AF6A0C9}" sibTransId="{7ACEE741-FC5B-426D-9947-25F97D421593}"/>
    <dgm:cxn modelId="{EAA8B98C-85E5-4D53-BE94-7D3969C74037}" srcId="{F29A52BD-5AAD-4EF1-9566-E65B78E673FD}" destId="{398D993C-D19A-48C9-8532-9086658FAD35}" srcOrd="1" destOrd="0" parTransId="{F86BBBD8-2533-4422-ACAB-95E88CA6F7E2}" sibTransId="{318BB59C-4823-4D93-BAE7-A7EAADFEF482}"/>
    <dgm:cxn modelId="{790D07B0-F296-4906-9045-BAA0FE4E7E77}" type="presOf" srcId="{F29A52BD-5AAD-4EF1-9566-E65B78E673FD}" destId="{67F4F0FD-A0B1-4652-8FA4-4B9E7D7EC47E}" srcOrd="0" destOrd="0" presId="urn:microsoft.com/office/officeart/2018/2/layout/IconVerticalSolidList"/>
    <dgm:cxn modelId="{F3B214F3-3FB6-40F0-9CE7-B00D681C267F}" type="presOf" srcId="{398D993C-D19A-48C9-8532-9086658FAD35}" destId="{566987B8-AC85-417A-BD8D-0A4C2D348EB1}" srcOrd="0" destOrd="0" presId="urn:microsoft.com/office/officeart/2018/2/layout/IconVerticalSolidList"/>
    <dgm:cxn modelId="{A20C3684-493A-4A21-8628-6E8D0DF0DBFE}" type="presParOf" srcId="{67F4F0FD-A0B1-4652-8FA4-4B9E7D7EC47E}" destId="{356F4C22-D3F3-41F9-85F0-D5E751051253}" srcOrd="0" destOrd="0" presId="urn:microsoft.com/office/officeart/2018/2/layout/IconVerticalSolidList"/>
    <dgm:cxn modelId="{54FA0D3D-328F-4B98-B43E-1E266F238BBB}" type="presParOf" srcId="{356F4C22-D3F3-41F9-85F0-D5E751051253}" destId="{F5283388-BE0B-43FE-9B3C-063FD003185D}" srcOrd="0" destOrd="0" presId="urn:microsoft.com/office/officeart/2018/2/layout/IconVerticalSolidList"/>
    <dgm:cxn modelId="{C73F335F-8C6F-415D-86FD-5ED102B853BE}" type="presParOf" srcId="{356F4C22-D3F3-41F9-85F0-D5E751051253}" destId="{678332C7-A575-42C3-947E-308DB3CE9AA3}" srcOrd="1" destOrd="0" presId="urn:microsoft.com/office/officeart/2018/2/layout/IconVerticalSolidList"/>
    <dgm:cxn modelId="{2F4E30A2-2301-4FE3-B8A5-3920D3A566A2}" type="presParOf" srcId="{356F4C22-D3F3-41F9-85F0-D5E751051253}" destId="{C0EF6B46-069F-4CF1-A978-CEBD5AF906B7}" srcOrd="2" destOrd="0" presId="urn:microsoft.com/office/officeart/2018/2/layout/IconVerticalSolidList"/>
    <dgm:cxn modelId="{46E0C282-C43E-4307-96C9-52B5F18AE62B}" type="presParOf" srcId="{356F4C22-D3F3-41F9-85F0-D5E751051253}" destId="{4D5A9563-3E68-4DBB-9D92-B0EFE09F93AD}" srcOrd="3" destOrd="0" presId="urn:microsoft.com/office/officeart/2018/2/layout/IconVerticalSolidList"/>
    <dgm:cxn modelId="{8747F440-0DE1-4E36-9760-6B88BC5ABF22}" type="presParOf" srcId="{67F4F0FD-A0B1-4652-8FA4-4B9E7D7EC47E}" destId="{9E316A8A-61DB-49BE-A13F-CA94369DC59B}" srcOrd="1" destOrd="0" presId="urn:microsoft.com/office/officeart/2018/2/layout/IconVerticalSolidList"/>
    <dgm:cxn modelId="{D60B180C-7386-4DBF-AB29-D3A1E0E4D258}" type="presParOf" srcId="{67F4F0FD-A0B1-4652-8FA4-4B9E7D7EC47E}" destId="{ED91317D-B229-4DC2-9A6F-3DC683AB290B}" srcOrd="2" destOrd="0" presId="urn:microsoft.com/office/officeart/2018/2/layout/IconVerticalSolidList"/>
    <dgm:cxn modelId="{7F5B2427-8FC8-4E1B-BEEF-2FD8E480DB52}" type="presParOf" srcId="{ED91317D-B229-4DC2-9A6F-3DC683AB290B}" destId="{F4BE2D80-A36C-45E6-BBBA-0F779545C158}" srcOrd="0" destOrd="0" presId="urn:microsoft.com/office/officeart/2018/2/layout/IconVerticalSolidList"/>
    <dgm:cxn modelId="{8270E839-CE09-4BE2-90C8-920CD2341B02}" type="presParOf" srcId="{ED91317D-B229-4DC2-9A6F-3DC683AB290B}" destId="{176A699C-3AD5-45E0-B753-BFC4B8132B2B}" srcOrd="1" destOrd="0" presId="urn:microsoft.com/office/officeart/2018/2/layout/IconVerticalSolidList"/>
    <dgm:cxn modelId="{FB67583A-3A13-46C6-BFE2-5E7BB1C5323E}" type="presParOf" srcId="{ED91317D-B229-4DC2-9A6F-3DC683AB290B}" destId="{BE06655C-D59F-4892-A74C-3BDFEE5E3DFC}" srcOrd="2" destOrd="0" presId="urn:microsoft.com/office/officeart/2018/2/layout/IconVerticalSolidList"/>
    <dgm:cxn modelId="{6268E110-83BB-4F2D-8A3D-9250C4328B6D}" type="presParOf" srcId="{ED91317D-B229-4DC2-9A6F-3DC683AB290B}" destId="{566987B8-AC85-417A-BD8D-0A4C2D348E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6500F-7914-43E9-B4A6-F09B41A919BD}"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DE8D744-7D0E-41CB-97C8-859459553182}">
      <dgm:prSet/>
      <dgm:spPr/>
      <dgm:t>
        <a:bodyPr/>
        <a:lstStyle/>
        <a:p>
          <a:r>
            <a:rPr lang="en-US"/>
            <a:t>Treasury Final Rule</a:t>
          </a:r>
        </a:p>
      </dgm:t>
    </dgm:pt>
    <dgm:pt modelId="{886529C1-FA61-45E9-A985-FC3DF83FEBA8}" type="parTrans" cxnId="{59E27167-F8C6-4CE8-B8DE-3BDF8BD040E7}">
      <dgm:prSet/>
      <dgm:spPr/>
      <dgm:t>
        <a:bodyPr/>
        <a:lstStyle/>
        <a:p>
          <a:endParaRPr lang="en-US"/>
        </a:p>
      </dgm:t>
    </dgm:pt>
    <dgm:pt modelId="{C822E478-21D8-4E3A-AB44-95A64E5FD484}" type="sibTrans" cxnId="{59E27167-F8C6-4CE8-B8DE-3BDF8BD040E7}">
      <dgm:prSet/>
      <dgm:spPr/>
      <dgm:t>
        <a:bodyPr/>
        <a:lstStyle/>
        <a:p>
          <a:endParaRPr lang="en-US"/>
        </a:p>
      </dgm:t>
    </dgm:pt>
    <dgm:pt modelId="{7CC02471-A235-4431-91EA-275059837666}">
      <dgm:prSet/>
      <dgm:spPr/>
      <dgm:t>
        <a:bodyPr/>
        <a:lstStyle/>
        <a:p>
          <a:r>
            <a:rPr lang="en-US"/>
            <a:t>Treasury CSLFRF Reporting Guidance</a:t>
          </a:r>
        </a:p>
      </dgm:t>
    </dgm:pt>
    <dgm:pt modelId="{0C984472-BE51-4E58-9089-A6EEDCAF98CA}" type="parTrans" cxnId="{5C9FC094-9891-4560-AE3B-8E55B797D112}">
      <dgm:prSet/>
      <dgm:spPr/>
      <dgm:t>
        <a:bodyPr/>
        <a:lstStyle/>
        <a:p>
          <a:endParaRPr lang="en-US"/>
        </a:p>
      </dgm:t>
    </dgm:pt>
    <dgm:pt modelId="{568BB585-E2BB-4393-BC61-34EE99D811E9}" type="sibTrans" cxnId="{5C9FC094-9891-4560-AE3B-8E55B797D112}">
      <dgm:prSet/>
      <dgm:spPr/>
      <dgm:t>
        <a:bodyPr/>
        <a:lstStyle/>
        <a:p>
          <a:endParaRPr lang="en-US"/>
        </a:p>
      </dgm:t>
    </dgm:pt>
    <dgm:pt modelId="{B673FEED-EDB0-4CA5-9FFC-C08FB70FF5E8}">
      <dgm:prSet/>
      <dgm:spPr/>
      <dgm:t>
        <a:bodyPr/>
        <a:lstStyle/>
        <a:p>
          <a:r>
            <a:rPr lang="en-US"/>
            <a:t>Treasury CSLFRF FAQs</a:t>
          </a:r>
        </a:p>
      </dgm:t>
    </dgm:pt>
    <dgm:pt modelId="{2B10DD11-8A7E-4162-B600-288FC3D05826}" type="parTrans" cxnId="{FC0B0339-F494-4CCE-AAC8-467E7D60C93C}">
      <dgm:prSet/>
      <dgm:spPr/>
      <dgm:t>
        <a:bodyPr/>
        <a:lstStyle/>
        <a:p>
          <a:endParaRPr lang="en-US"/>
        </a:p>
      </dgm:t>
    </dgm:pt>
    <dgm:pt modelId="{F141A9FC-546F-4B27-8286-5FE79472D3B1}" type="sibTrans" cxnId="{FC0B0339-F494-4CCE-AAC8-467E7D60C93C}">
      <dgm:prSet/>
      <dgm:spPr/>
      <dgm:t>
        <a:bodyPr/>
        <a:lstStyle/>
        <a:p>
          <a:endParaRPr lang="en-US"/>
        </a:p>
      </dgm:t>
    </dgm:pt>
    <dgm:pt modelId="{CD93CDD1-30BA-45FF-B358-094FF97E2877}">
      <dgm:prSet/>
      <dgm:spPr/>
      <dgm:t>
        <a:bodyPr/>
        <a:lstStyle/>
        <a:p>
          <a:r>
            <a:rPr lang="en-US"/>
            <a:t>Applicable provisions of OMB guidance for federal awards [2 CFR Part 200]</a:t>
          </a:r>
        </a:p>
      </dgm:t>
    </dgm:pt>
    <dgm:pt modelId="{9819EA87-6B24-4F44-82BB-2B6751381956}" type="parTrans" cxnId="{BF0658FE-78AB-4C8F-9812-29051C07EBFE}">
      <dgm:prSet/>
      <dgm:spPr/>
      <dgm:t>
        <a:bodyPr/>
        <a:lstStyle/>
        <a:p>
          <a:endParaRPr lang="en-US"/>
        </a:p>
      </dgm:t>
    </dgm:pt>
    <dgm:pt modelId="{D709797A-654A-4A36-8BCB-5D6282E30861}" type="sibTrans" cxnId="{BF0658FE-78AB-4C8F-9812-29051C07EBFE}">
      <dgm:prSet/>
      <dgm:spPr/>
      <dgm:t>
        <a:bodyPr/>
        <a:lstStyle/>
        <a:p>
          <a:endParaRPr lang="en-US"/>
        </a:p>
      </dgm:t>
    </dgm:pt>
    <dgm:pt modelId="{053166F4-4F10-45E7-9395-448BE2E345D2}">
      <dgm:prSet/>
      <dgm:spPr/>
      <dgm:t>
        <a:bodyPr/>
        <a:lstStyle/>
        <a:p>
          <a:r>
            <a:rPr lang="en-US"/>
            <a:t>SLFRF Supplementary Broadband Guidance</a:t>
          </a:r>
        </a:p>
      </dgm:t>
    </dgm:pt>
    <dgm:pt modelId="{801DCE32-E4B1-46E5-BF9D-350DEBE2DD65}" type="parTrans" cxnId="{AEA46AB2-A1B0-4D6D-9B44-3C3A2DBFC0DE}">
      <dgm:prSet/>
      <dgm:spPr/>
      <dgm:t>
        <a:bodyPr/>
        <a:lstStyle/>
        <a:p>
          <a:endParaRPr lang="en-US"/>
        </a:p>
      </dgm:t>
    </dgm:pt>
    <dgm:pt modelId="{A46BF30D-7580-4DC0-93AC-9BBA4FC8ADD7}" type="sibTrans" cxnId="{AEA46AB2-A1B0-4D6D-9B44-3C3A2DBFC0DE}">
      <dgm:prSet/>
      <dgm:spPr/>
      <dgm:t>
        <a:bodyPr/>
        <a:lstStyle/>
        <a:p>
          <a:endParaRPr lang="en-US"/>
        </a:p>
      </dgm:t>
    </dgm:pt>
    <dgm:pt modelId="{EB0946F9-43BA-497F-BBDB-9D0F3AEE64D2}">
      <dgm:prSet/>
      <dgm:spPr/>
      <dgm:t>
        <a:bodyPr/>
        <a:lstStyle/>
        <a:p>
          <a:r>
            <a:rPr lang="en-US"/>
            <a:t>All future amendments, changes, or additions</a:t>
          </a:r>
        </a:p>
      </dgm:t>
    </dgm:pt>
    <dgm:pt modelId="{ED32AE8F-DE0A-4710-B6DB-4BE027DF8EE0}" type="parTrans" cxnId="{D8003C44-3227-4959-9FD7-75B63E404370}">
      <dgm:prSet/>
      <dgm:spPr/>
      <dgm:t>
        <a:bodyPr/>
        <a:lstStyle/>
        <a:p>
          <a:endParaRPr lang="en-US"/>
        </a:p>
      </dgm:t>
    </dgm:pt>
    <dgm:pt modelId="{74AFE4EE-4F76-49AB-8C04-C8258D1A46BC}" type="sibTrans" cxnId="{D8003C44-3227-4959-9FD7-75B63E404370}">
      <dgm:prSet/>
      <dgm:spPr/>
      <dgm:t>
        <a:bodyPr/>
        <a:lstStyle/>
        <a:p>
          <a:endParaRPr lang="en-US"/>
        </a:p>
      </dgm:t>
    </dgm:pt>
    <dgm:pt modelId="{5BA12EC1-E4B5-4A19-A72C-78FCFC12A0D6}" type="pres">
      <dgm:prSet presAssocID="{3666500F-7914-43E9-B4A6-F09B41A919BD}" presName="root" presStyleCnt="0">
        <dgm:presLayoutVars>
          <dgm:dir/>
          <dgm:resizeHandles val="exact"/>
        </dgm:presLayoutVars>
      </dgm:prSet>
      <dgm:spPr/>
    </dgm:pt>
    <dgm:pt modelId="{48D0D826-B023-43C5-AEC5-09292973303F}" type="pres">
      <dgm:prSet presAssocID="{3DE8D744-7D0E-41CB-97C8-859459553182}" presName="compNode" presStyleCnt="0"/>
      <dgm:spPr/>
    </dgm:pt>
    <dgm:pt modelId="{9C7C4C01-9556-46C1-BF15-78970356FE98}" type="pres">
      <dgm:prSet presAssocID="{3DE8D744-7D0E-41CB-97C8-85945955318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4BE4672-6B28-4B71-B321-564F3F9A9B2A}" type="pres">
      <dgm:prSet presAssocID="{3DE8D744-7D0E-41CB-97C8-859459553182}" presName="spaceRect" presStyleCnt="0"/>
      <dgm:spPr/>
    </dgm:pt>
    <dgm:pt modelId="{607D8591-7D57-47D6-8F4E-D12728F0AC27}" type="pres">
      <dgm:prSet presAssocID="{3DE8D744-7D0E-41CB-97C8-859459553182}" presName="textRect" presStyleLbl="revTx" presStyleIdx="0" presStyleCnt="6">
        <dgm:presLayoutVars>
          <dgm:chMax val="1"/>
          <dgm:chPref val="1"/>
        </dgm:presLayoutVars>
      </dgm:prSet>
      <dgm:spPr/>
    </dgm:pt>
    <dgm:pt modelId="{C94B9D6E-65E8-4255-9308-D76D14C059B8}" type="pres">
      <dgm:prSet presAssocID="{C822E478-21D8-4E3A-AB44-95A64E5FD484}" presName="sibTrans" presStyleCnt="0"/>
      <dgm:spPr/>
    </dgm:pt>
    <dgm:pt modelId="{C149807F-9224-41E9-AD1E-186EBF693331}" type="pres">
      <dgm:prSet presAssocID="{7CC02471-A235-4431-91EA-275059837666}" presName="compNode" presStyleCnt="0"/>
      <dgm:spPr/>
    </dgm:pt>
    <dgm:pt modelId="{EB5C8371-C0FC-4566-B38F-F850DBA12A0D}" type="pres">
      <dgm:prSet presAssocID="{7CC02471-A235-4431-91EA-2750598376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2F5783E6-0976-41B3-87DE-0C3F77D47AC0}" type="pres">
      <dgm:prSet presAssocID="{7CC02471-A235-4431-91EA-275059837666}" presName="spaceRect" presStyleCnt="0"/>
      <dgm:spPr/>
    </dgm:pt>
    <dgm:pt modelId="{A3F44DC5-BFA0-4B9B-9CE9-EB6FE22D0FBF}" type="pres">
      <dgm:prSet presAssocID="{7CC02471-A235-4431-91EA-275059837666}" presName="textRect" presStyleLbl="revTx" presStyleIdx="1" presStyleCnt="6">
        <dgm:presLayoutVars>
          <dgm:chMax val="1"/>
          <dgm:chPref val="1"/>
        </dgm:presLayoutVars>
      </dgm:prSet>
      <dgm:spPr/>
    </dgm:pt>
    <dgm:pt modelId="{8E483E8B-0E02-4596-8939-2CB37692F899}" type="pres">
      <dgm:prSet presAssocID="{568BB585-E2BB-4393-BC61-34EE99D811E9}" presName="sibTrans" presStyleCnt="0"/>
      <dgm:spPr/>
    </dgm:pt>
    <dgm:pt modelId="{09BBC01A-1289-42A7-939A-46FF5F8D78DA}" type="pres">
      <dgm:prSet presAssocID="{B673FEED-EDB0-4CA5-9FFC-C08FB70FF5E8}" presName="compNode" presStyleCnt="0"/>
      <dgm:spPr/>
    </dgm:pt>
    <dgm:pt modelId="{79D0532A-4804-4E42-98BC-76AB78F42817}" type="pres">
      <dgm:prSet presAssocID="{B673FEED-EDB0-4CA5-9FFC-C08FB70FF5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8EA9B3BB-818A-42B2-9199-9B1C765C78C8}" type="pres">
      <dgm:prSet presAssocID="{B673FEED-EDB0-4CA5-9FFC-C08FB70FF5E8}" presName="spaceRect" presStyleCnt="0"/>
      <dgm:spPr/>
    </dgm:pt>
    <dgm:pt modelId="{C77FDC1B-8F67-4853-B417-E4BF16327A64}" type="pres">
      <dgm:prSet presAssocID="{B673FEED-EDB0-4CA5-9FFC-C08FB70FF5E8}" presName="textRect" presStyleLbl="revTx" presStyleIdx="2" presStyleCnt="6">
        <dgm:presLayoutVars>
          <dgm:chMax val="1"/>
          <dgm:chPref val="1"/>
        </dgm:presLayoutVars>
      </dgm:prSet>
      <dgm:spPr/>
    </dgm:pt>
    <dgm:pt modelId="{2C28D90D-1012-4317-B8A8-9448F7FCD220}" type="pres">
      <dgm:prSet presAssocID="{F141A9FC-546F-4B27-8286-5FE79472D3B1}" presName="sibTrans" presStyleCnt="0"/>
      <dgm:spPr/>
    </dgm:pt>
    <dgm:pt modelId="{4E73EA68-804F-4C9F-A437-71EA47E112A7}" type="pres">
      <dgm:prSet presAssocID="{CD93CDD1-30BA-45FF-B358-094FF97E2877}" presName="compNode" presStyleCnt="0"/>
      <dgm:spPr/>
    </dgm:pt>
    <dgm:pt modelId="{30085454-3C65-4A67-BD84-4320EA8D2321}" type="pres">
      <dgm:prSet presAssocID="{CD93CDD1-30BA-45FF-B358-094FF97E287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A6706E9C-CFB0-4CD9-BDC5-7C40F5148F98}" type="pres">
      <dgm:prSet presAssocID="{CD93CDD1-30BA-45FF-B358-094FF97E2877}" presName="spaceRect" presStyleCnt="0"/>
      <dgm:spPr/>
    </dgm:pt>
    <dgm:pt modelId="{8E4A7B82-EED5-4F7D-91EE-77CC020EA010}" type="pres">
      <dgm:prSet presAssocID="{CD93CDD1-30BA-45FF-B358-094FF97E2877}" presName="textRect" presStyleLbl="revTx" presStyleIdx="3" presStyleCnt="6">
        <dgm:presLayoutVars>
          <dgm:chMax val="1"/>
          <dgm:chPref val="1"/>
        </dgm:presLayoutVars>
      </dgm:prSet>
      <dgm:spPr/>
    </dgm:pt>
    <dgm:pt modelId="{0A78E736-619C-44D8-BF08-D203948BA361}" type="pres">
      <dgm:prSet presAssocID="{D709797A-654A-4A36-8BCB-5D6282E30861}" presName="sibTrans" presStyleCnt="0"/>
      <dgm:spPr/>
    </dgm:pt>
    <dgm:pt modelId="{C72487E9-12BE-478E-B5D4-65C8B020C736}" type="pres">
      <dgm:prSet presAssocID="{053166F4-4F10-45E7-9395-448BE2E345D2}" presName="compNode" presStyleCnt="0"/>
      <dgm:spPr/>
    </dgm:pt>
    <dgm:pt modelId="{B929DDF6-F134-470F-AF20-6E144EDD597B}" type="pres">
      <dgm:prSet presAssocID="{053166F4-4F10-45E7-9395-448BE2E345D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19BDC5CD-0483-445D-BD85-9D2766143F83}" type="pres">
      <dgm:prSet presAssocID="{053166F4-4F10-45E7-9395-448BE2E345D2}" presName="spaceRect" presStyleCnt="0"/>
      <dgm:spPr/>
    </dgm:pt>
    <dgm:pt modelId="{91C628E2-4E0E-4AC5-9FBC-AE809AEEC99E}" type="pres">
      <dgm:prSet presAssocID="{053166F4-4F10-45E7-9395-448BE2E345D2}" presName="textRect" presStyleLbl="revTx" presStyleIdx="4" presStyleCnt="6">
        <dgm:presLayoutVars>
          <dgm:chMax val="1"/>
          <dgm:chPref val="1"/>
        </dgm:presLayoutVars>
      </dgm:prSet>
      <dgm:spPr/>
    </dgm:pt>
    <dgm:pt modelId="{729F25F8-EA80-4A5C-B655-65906CD9FFCA}" type="pres">
      <dgm:prSet presAssocID="{A46BF30D-7580-4DC0-93AC-9BBA4FC8ADD7}" presName="sibTrans" presStyleCnt="0"/>
      <dgm:spPr/>
    </dgm:pt>
    <dgm:pt modelId="{DCAB4E06-360E-41D5-B1E3-96086E446C69}" type="pres">
      <dgm:prSet presAssocID="{EB0946F9-43BA-497F-BBDB-9D0F3AEE64D2}" presName="compNode" presStyleCnt="0"/>
      <dgm:spPr/>
    </dgm:pt>
    <dgm:pt modelId="{CB0FBF27-B8C9-4B0C-9BCE-73E72FA3CE85}" type="pres">
      <dgm:prSet presAssocID="{EB0946F9-43BA-497F-BBDB-9D0F3AEE64D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ircles with lines outline"/>
        </a:ext>
      </dgm:extLst>
    </dgm:pt>
    <dgm:pt modelId="{C8C18D8F-651A-4EBB-AA85-C974886323E6}" type="pres">
      <dgm:prSet presAssocID="{EB0946F9-43BA-497F-BBDB-9D0F3AEE64D2}" presName="spaceRect" presStyleCnt="0"/>
      <dgm:spPr/>
    </dgm:pt>
    <dgm:pt modelId="{BCD461B5-83AD-4AD5-A003-9CA948B99D01}" type="pres">
      <dgm:prSet presAssocID="{EB0946F9-43BA-497F-BBDB-9D0F3AEE64D2}" presName="textRect" presStyleLbl="revTx" presStyleIdx="5" presStyleCnt="6">
        <dgm:presLayoutVars>
          <dgm:chMax val="1"/>
          <dgm:chPref val="1"/>
        </dgm:presLayoutVars>
      </dgm:prSet>
      <dgm:spPr/>
    </dgm:pt>
  </dgm:ptLst>
  <dgm:cxnLst>
    <dgm:cxn modelId="{172C1618-B367-44F2-A69A-C903C62CE637}" type="presOf" srcId="{053166F4-4F10-45E7-9395-448BE2E345D2}" destId="{91C628E2-4E0E-4AC5-9FBC-AE809AEEC99E}" srcOrd="0" destOrd="0" presId="urn:microsoft.com/office/officeart/2018/2/layout/IconLabelList"/>
    <dgm:cxn modelId="{FC0B0339-F494-4CCE-AAC8-467E7D60C93C}" srcId="{3666500F-7914-43E9-B4A6-F09B41A919BD}" destId="{B673FEED-EDB0-4CA5-9FFC-C08FB70FF5E8}" srcOrd="2" destOrd="0" parTransId="{2B10DD11-8A7E-4162-B600-288FC3D05826}" sibTransId="{F141A9FC-546F-4B27-8286-5FE79472D3B1}"/>
    <dgm:cxn modelId="{D8003C44-3227-4959-9FD7-75B63E404370}" srcId="{3666500F-7914-43E9-B4A6-F09B41A919BD}" destId="{EB0946F9-43BA-497F-BBDB-9D0F3AEE64D2}" srcOrd="5" destOrd="0" parTransId="{ED32AE8F-DE0A-4710-B6DB-4BE027DF8EE0}" sibTransId="{74AFE4EE-4F76-49AB-8C04-C8258D1A46BC}"/>
    <dgm:cxn modelId="{59E27167-F8C6-4CE8-B8DE-3BDF8BD040E7}" srcId="{3666500F-7914-43E9-B4A6-F09B41A919BD}" destId="{3DE8D744-7D0E-41CB-97C8-859459553182}" srcOrd="0" destOrd="0" parTransId="{886529C1-FA61-45E9-A985-FC3DF83FEBA8}" sibTransId="{C822E478-21D8-4E3A-AB44-95A64E5FD484}"/>
    <dgm:cxn modelId="{EFF7BB68-4E44-4CC2-B257-9F572487D840}" type="presOf" srcId="{3DE8D744-7D0E-41CB-97C8-859459553182}" destId="{607D8591-7D57-47D6-8F4E-D12728F0AC27}" srcOrd="0" destOrd="0" presId="urn:microsoft.com/office/officeart/2018/2/layout/IconLabelList"/>
    <dgm:cxn modelId="{014C3B58-D9F3-4646-A70D-BE3C2125A5B2}" type="presOf" srcId="{3666500F-7914-43E9-B4A6-F09B41A919BD}" destId="{5BA12EC1-E4B5-4A19-A72C-78FCFC12A0D6}" srcOrd="0" destOrd="0" presId="urn:microsoft.com/office/officeart/2018/2/layout/IconLabelList"/>
    <dgm:cxn modelId="{51DC3359-CA43-4256-ABE6-CADEC8F23FA8}" type="presOf" srcId="{CD93CDD1-30BA-45FF-B358-094FF97E2877}" destId="{8E4A7B82-EED5-4F7D-91EE-77CC020EA010}" srcOrd="0" destOrd="0" presId="urn:microsoft.com/office/officeart/2018/2/layout/IconLabelList"/>
    <dgm:cxn modelId="{EA36A859-4BE2-430E-93E7-D38A3541194D}" type="presOf" srcId="{EB0946F9-43BA-497F-BBDB-9D0F3AEE64D2}" destId="{BCD461B5-83AD-4AD5-A003-9CA948B99D01}" srcOrd="0" destOrd="0" presId="urn:microsoft.com/office/officeart/2018/2/layout/IconLabelList"/>
    <dgm:cxn modelId="{5C9FC094-9891-4560-AE3B-8E55B797D112}" srcId="{3666500F-7914-43E9-B4A6-F09B41A919BD}" destId="{7CC02471-A235-4431-91EA-275059837666}" srcOrd="1" destOrd="0" parTransId="{0C984472-BE51-4E58-9089-A6EEDCAF98CA}" sibTransId="{568BB585-E2BB-4393-BC61-34EE99D811E9}"/>
    <dgm:cxn modelId="{AEA46AB2-A1B0-4D6D-9B44-3C3A2DBFC0DE}" srcId="{3666500F-7914-43E9-B4A6-F09B41A919BD}" destId="{053166F4-4F10-45E7-9395-448BE2E345D2}" srcOrd="4" destOrd="0" parTransId="{801DCE32-E4B1-46E5-BF9D-350DEBE2DD65}" sibTransId="{A46BF30D-7580-4DC0-93AC-9BBA4FC8ADD7}"/>
    <dgm:cxn modelId="{4A6080E9-BA32-41FD-BA9C-6C6BBB6CA45F}" type="presOf" srcId="{B673FEED-EDB0-4CA5-9FFC-C08FB70FF5E8}" destId="{C77FDC1B-8F67-4853-B417-E4BF16327A64}" srcOrd="0" destOrd="0" presId="urn:microsoft.com/office/officeart/2018/2/layout/IconLabelList"/>
    <dgm:cxn modelId="{717564F7-7BC0-4428-9062-FDE89EC77A3C}" type="presOf" srcId="{7CC02471-A235-4431-91EA-275059837666}" destId="{A3F44DC5-BFA0-4B9B-9CE9-EB6FE22D0FBF}" srcOrd="0" destOrd="0" presId="urn:microsoft.com/office/officeart/2018/2/layout/IconLabelList"/>
    <dgm:cxn modelId="{BF0658FE-78AB-4C8F-9812-29051C07EBFE}" srcId="{3666500F-7914-43E9-B4A6-F09B41A919BD}" destId="{CD93CDD1-30BA-45FF-B358-094FF97E2877}" srcOrd="3" destOrd="0" parTransId="{9819EA87-6B24-4F44-82BB-2B6751381956}" sibTransId="{D709797A-654A-4A36-8BCB-5D6282E30861}"/>
    <dgm:cxn modelId="{7B3498C7-FBD2-444B-8FE2-BB666B03B32C}" type="presParOf" srcId="{5BA12EC1-E4B5-4A19-A72C-78FCFC12A0D6}" destId="{48D0D826-B023-43C5-AEC5-09292973303F}" srcOrd="0" destOrd="0" presId="urn:microsoft.com/office/officeart/2018/2/layout/IconLabelList"/>
    <dgm:cxn modelId="{DCB4CA15-F4FA-4FF6-839D-9940BD553054}" type="presParOf" srcId="{48D0D826-B023-43C5-AEC5-09292973303F}" destId="{9C7C4C01-9556-46C1-BF15-78970356FE98}" srcOrd="0" destOrd="0" presId="urn:microsoft.com/office/officeart/2018/2/layout/IconLabelList"/>
    <dgm:cxn modelId="{9417A05D-E3E7-4739-98B3-C067D628EE04}" type="presParOf" srcId="{48D0D826-B023-43C5-AEC5-09292973303F}" destId="{B4BE4672-6B28-4B71-B321-564F3F9A9B2A}" srcOrd="1" destOrd="0" presId="urn:microsoft.com/office/officeart/2018/2/layout/IconLabelList"/>
    <dgm:cxn modelId="{E16B887B-3C75-4A77-A9B9-E15623D555B3}" type="presParOf" srcId="{48D0D826-B023-43C5-AEC5-09292973303F}" destId="{607D8591-7D57-47D6-8F4E-D12728F0AC27}" srcOrd="2" destOrd="0" presId="urn:microsoft.com/office/officeart/2018/2/layout/IconLabelList"/>
    <dgm:cxn modelId="{44273EE4-7796-45B9-90D1-D8493E6E6B58}" type="presParOf" srcId="{5BA12EC1-E4B5-4A19-A72C-78FCFC12A0D6}" destId="{C94B9D6E-65E8-4255-9308-D76D14C059B8}" srcOrd="1" destOrd="0" presId="urn:microsoft.com/office/officeart/2018/2/layout/IconLabelList"/>
    <dgm:cxn modelId="{FBF7372D-3150-4BCA-8310-AB1B2A5D0CB5}" type="presParOf" srcId="{5BA12EC1-E4B5-4A19-A72C-78FCFC12A0D6}" destId="{C149807F-9224-41E9-AD1E-186EBF693331}" srcOrd="2" destOrd="0" presId="urn:microsoft.com/office/officeart/2018/2/layout/IconLabelList"/>
    <dgm:cxn modelId="{D2F8FA87-8F4F-48FE-A7BD-0E60E3C8A89C}" type="presParOf" srcId="{C149807F-9224-41E9-AD1E-186EBF693331}" destId="{EB5C8371-C0FC-4566-B38F-F850DBA12A0D}" srcOrd="0" destOrd="0" presId="urn:microsoft.com/office/officeart/2018/2/layout/IconLabelList"/>
    <dgm:cxn modelId="{912566DA-38E0-4245-86AF-8A97A49640C8}" type="presParOf" srcId="{C149807F-9224-41E9-AD1E-186EBF693331}" destId="{2F5783E6-0976-41B3-87DE-0C3F77D47AC0}" srcOrd="1" destOrd="0" presId="urn:microsoft.com/office/officeart/2018/2/layout/IconLabelList"/>
    <dgm:cxn modelId="{40C2BD16-5411-499C-8592-8903B2527E93}" type="presParOf" srcId="{C149807F-9224-41E9-AD1E-186EBF693331}" destId="{A3F44DC5-BFA0-4B9B-9CE9-EB6FE22D0FBF}" srcOrd="2" destOrd="0" presId="urn:microsoft.com/office/officeart/2018/2/layout/IconLabelList"/>
    <dgm:cxn modelId="{FE80D567-C54B-4C00-A771-91634076DFDC}" type="presParOf" srcId="{5BA12EC1-E4B5-4A19-A72C-78FCFC12A0D6}" destId="{8E483E8B-0E02-4596-8939-2CB37692F899}" srcOrd="3" destOrd="0" presId="urn:microsoft.com/office/officeart/2018/2/layout/IconLabelList"/>
    <dgm:cxn modelId="{42941C34-A757-4166-BCE2-ABCC3DE285B1}" type="presParOf" srcId="{5BA12EC1-E4B5-4A19-A72C-78FCFC12A0D6}" destId="{09BBC01A-1289-42A7-939A-46FF5F8D78DA}" srcOrd="4" destOrd="0" presId="urn:microsoft.com/office/officeart/2018/2/layout/IconLabelList"/>
    <dgm:cxn modelId="{0635178F-49A3-49E4-92D6-AB5D91940CC6}" type="presParOf" srcId="{09BBC01A-1289-42A7-939A-46FF5F8D78DA}" destId="{79D0532A-4804-4E42-98BC-76AB78F42817}" srcOrd="0" destOrd="0" presId="urn:microsoft.com/office/officeart/2018/2/layout/IconLabelList"/>
    <dgm:cxn modelId="{58028534-069D-4BDD-A676-7A926E0E25A0}" type="presParOf" srcId="{09BBC01A-1289-42A7-939A-46FF5F8D78DA}" destId="{8EA9B3BB-818A-42B2-9199-9B1C765C78C8}" srcOrd="1" destOrd="0" presId="urn:microsoft.com/office/officeart/2018/2/layout/IconLabelList"/>
    <dgm:cxn modelId="{B4C6426D-EDFB-4424-85DF-6E210AD439A4}" type="presParOf" srcId="{09BBC01A-1289-42A7-939A-46FF5F8D78DA}" destId="{C77FDC1B-8F67-4853-B417-E4BF16327A64}" srcOrd="2" destOrd="0" presId="urn:microsoft.com/office/officeart/2018/2/layout/IconLabelList"/>
    <dgm:cxn modelId="{70379EEE-0A61-4C03-8182-89921031F5DE}" type="presParOf" srcId="{5BA12EC1-E4B5-4A19-A72C-78FCFC12A0D6}" destId="{2C28D90D-1012-4317-B8A8-9448F7FCD220}" srcOrd="5" destOrd="0" presId="urn:microsoft.com/office/officeart/2018/2/layout/IconLabelList"/>
    <dgm:cxn modelId="{60B34EAF-A9EA-415B-A99F-721640EFAABA}" type="presParOf" srcId="{5BA12EC1-E4B5-4A19-A72C-78FCFC12A0D6}" destId="{4E73EA68-804F-4C9F-A437-71EA47E112A7}" srcOrd="6" destOrd="0" presId="urn:microsoft.com/office/officeart/2018/2/layout/IconLabelList"/>
    <dgm:cxn modelId="{3CA249E6-697E-42C8-9BCE-F4DEB5DE7262}" type="presParOf" srcId="{4E73EA68-804F-4C9F-A437-71EA47E112A7}" destId="{30085454-3C65-4A67-BD84-4320EA8D2321}" srcOrd="0" destOrd="0" presId="urn:microsoft.com/office/officeart/2018/2/layout/IconLabelList"/>
    <dgm:cxn modelId="{1223B5FC-0BAC-47DE-86C3-01B10D05B772}" type="presParOf" srcId="{4E73EA68-804F-4C9F-A437-71EA47E112A7}" destId="{A6706E9C-CFB0-4CD9-BDC5-7C40F5148F98}" srcOrd="1" destOrd="0" presId="urn:microsoft.com/office/officeart/2018/2/layout/IconLabelList"/>
    <dgm:cxn modelId="{F260FE6A-CC6A-463D-8C1B-1D1F7CE1E1A5}" type="presParOf" srcId="{4E73EA68-804F-4C9F-A437-71EA47E112A7}" destId="{8E4A7B82-EED5-4F7D-91EE-77CC020EA010}" srcOrd="2" destOrd="0" presId="urn:microsoft.com/office/officeart/2018/2/layout/IconLabelList"/>
    <dgm:cxn modelId="{96FC56C6-95FB-4035-ACA7-34941F72D098}" type="presParOf" srcId="{5BA12EC1-E4B5-4A19-A72C-78FCFC12A0D6}" destId="{0A78E736-619C-44D8-BF08-D203948BA361}" srcOrd="7" destOrd="0" presId="urn:microsoft.com/office/officeart/2018/2/layout/IconLabelList"/>
    <dgm:cxn modelId="{889DE3D6-53E3-4D66-8774-292AFB693C2D}" type="presParOf" srcId="{5BA12EC1-E4B5-4A19-A72C-78FCFC12A0D6}" destId="{C72487E9-12BE-478E-B5D4-65C8B020C736}" srcOrd="8" destOrd="0" presId="urn:microsoft.com/office/officeart/2018/2/layout/IconLabelList"/>
    <dgm:cxn modelId="{77B9AD2E-60A4-4822-BD3F-C345E87F1B23}" type="presParOf" srcId="{C72487E9-12BE-478E-B5D4-65C8B020C736}" destId="{B929DDF6-F134-470F-AF20-6E144EDD597B}" srcOrd="0" destOrd="0" presId="urn:microsoft.com/office/officeart/2018/2/layout/IconLabelList"/>
    <dgm:cxn modelId="{207D59EF-D076-4163-BC8F-CC849BE20CE2}" type="presParOf" srcId="{C72487E9-12BE-478E-B5D4-65C8B020C736}" destId="{19BDC5CD-0483-445D-BD85-9D2766143F83}" srcOrd="1" destOrd="0" presId="urn:microsoft.com/office/officeart/2018/2/layout/IconLabelList"/>
    <dgm:cxn modelId="{BBF8BA81-8256-4759-BCA9-D34B60DCD0E8}" type="presParOf" srcId="{C72487E9-12BE-478E-B5D4-65C8B020C736}" destId="{91C628E2-4E0E-4AC5-9FBC-AE809AEEC99E}" srcOrd="2" destOrd="0" presId="urn:microsoft.com/office/officeart/2018/2/layout/IconLabelList"/>
    <dgm:cxn modelId="{01A7C178-37B0-4C73-8453-733945ADAD90}" type="presParOf" srcId="{5BA12EC1-E4B5-4A19-A72C-78FCFC12A0D6}" destId="{729F25F8-EA80-4A5C-B655-65906CD9FFCA}" srcOrd="9" destOrd="0" presId="urn:microsoft.com/office/officeart/2018/2/layout/IconLabelList"/>
    <dgm:cxn modelId="{DDD5A1F1-B1BC-4860-AB44-826CD02F12C3}" type="presParOf" srcId="{5BA12EC1-E4B5-4A19-A72C-78FCFC12A0D6}" destId="{DCAB4E06-360E-41D5-B1E3-96086E446C69}" srcOrd="10" destOrd="0" presId="urn:microsoft.com/office/officeart/2018/2/layout/IconLabelList"/>
    <dgm:cxn modelId="{A34D5F51-FB4F-46FA-AD52-ECC8BD068BA9}" type="presParOf" srcId="{DCAB4E06-360E-41D5-B1E3-96086E446C69}" destId="{CB0FBF27-B8C9-4B0C-9BCE-73E72FA3CE85}" srcOrd="0" destOrd="0" presId="urn:microsoft.com/office/officeart/2018/2/layout/IconLabelList"/>
    <dgm:cxn modelId="{5E18C917-AF1B-4CF2-BF76-10C2C21C673B}" type="presParOf" srcId="{DCAB4E06-360E-41D5-B1E3-96086E446C69}" destId="{C8C18D8F-651A-4EBB-AA85-C974886323E6}" srcOrd="1" destOrd="0" presId="urn:microsoft.com/office/officeart/2018/2/layout/IconLabelList"/>
    <dgm:cxn modelId="{CB20F2B0-B387-4D18-85D0-1A578DA6BBC4}" type="presParOf" srcId="{DCAB4E06-360E-41D5-B1E3-96086E446C69}" destId="{BCD461B5-83AD-4AD5-A003-9CA948B99D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E30808-ACB2-4232-B01C-34021CDE66B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153A0B7-3FF5-4666-97DF-F909F4D4019E}">
      <dgm:prSet/>
      <dgm:spPr/>
      <dgm:t>
        <a:bodyPr/>
        <a:lstStyle/>
        <a:p>
          <a:r>
            <a:rPr lang="en-US" dirty="0"/>
            <a:t>Subrecipients should use the Correspondence Portal within </a:t>
          </a:r>
          <a:r>
            <a:rPr lang="en-US" dirty="0" err="1"/>
            <a:t>IowaGrants</a:t>
          </a:r>
          <a:r>
            <a:rPr lang="en-US" dirty="0"/>
            <a:t> to communicate with the review team</a:t>
          </a:r>
        </a:p>
      </dgm:t>
    </dgm:pt>
    <dgm:pt modelId="{0D19C7D5-7B02-4D12-8AEF-3347D860B35A}" type="parTrans" cxnId="{45E18AB8-A996-40F1-BAEE-851357E77531}">
      <dgm:prSet/>
      <dgm:spPr/>
      <dgm:t>
        <a:bodyPr/>
        <a:lstStyle/>
        <a:p>
          <a:endParaRPr lang="en-US"/>
        </a:p>
      </dgm:t>
    </dgm:pt>
    <dgm:pt modelId="{FA634350-7CFD-47A5-958C-069DF6616999}" type="sibTrans" cxnId="{45E18AB8-A996-40F1-BAEE-851357E77531}">
      <dgm:prSet/>
      <dgm:spPr/>
      <dgm:t>
        <a:bodyPr/>
        <a:lstStyle/>
        <a:p>
          <a:endParaRPr lang="en-US"/>
        </a:p>
      </dgm:t>
    </dgm:pt>
    <dgm:pt modelId="{19BC493C-EE85-42E7-BEB6-C121E1F4E8D6}">
      <dgm:prSet/>
      <dgm:spPr/>
      <dgm:t>
        <a:bodyPr/>
        <a:lstStyle/>
        <a:p>
          <a:r>
            <a:rPr lang="en-US" dirty="0" err="1"/>
            <a:t>IowaGrants</a:t>
          </a:r>
          <a:r>
            <a:rPr lang="en-US" dirty="0"/>
            <a:t> is the system of record; since the UST has until 2032 to audit any of these funds, this will allow us to maintain all records until that time</a:t>
          </a:r>
        </a:p>
      </dgm:t>
    </dgm:pt>
    <dgm:pt modelId="{412E4ABF-381C-4034-8F2F-6418517D1381}" type="parTrans" cxnId="{3C867A7A-854F-4D4B-AA19-B67CF64F30D3}">
      <dgm:prSet/>
      <dgm:spPr/>
      <dgm:t>
        <a:bodyPr/>
        <a:lstStyle/>
        <a:p>
          <a:endParaRPr lang="en-US"/>
        </a:p>
      </dgm:t>
    </dgm:pt>
    <dgm:pt modelId="{EDF93DA9-6B97-4227-8D66-BC50EFECFC2F}" type="sibTrans" cxnId="{3C867A7A-854F-4D4B-AA19-B67CF64F30D3}">
      <dgm:prSet/>
      <dgm:spPr/>
      <dgm:t>
        <a:bodyPr/>
        <a:lstStyle/>
        <a:p>
          <a:endParaRPr lang="en-US"/>
        </a:p>
      </dgm:t>
    </dgm:pt>
    <dgm:pt modelId="{CDD22DE5-9832-4DBD-B10D-43964DBB4D68}" type="pres">
      <dgm:prSet presAssocID="{24E30808-ACB2-4232-B01C-34021CDE66B0}" presName="root" presStyleCnt="0">
        <dgm:presLayoutVars>
          <dgm:dir/>
          <dgm:resizeHandles val="exact"/>
        </dgm:presLayoutVars>
      </dgm:prSet>
      <dgm:spPr/>
    </dgm:pt>
    <dgm:pt modelId="{312802A1-5227-4E2B-94DC-87C3ECD3A142}" type="pres">
      <dgm:prSet presAssocID="{E153A0B7-3FF5-4666-97DF-F909F4D4019E}" presName="compNode" presStyleCnt="0"/>
      <dgm:spPr/>
    </dgm:pt>
    <dgm:pt modelId="{DBA18D3F-9C18-4DE3-B07B-E436B1D90151}" type="pres">
      <dgm:prSet presAssocID="{E153A0B7-3FF5-4666-97DF-F909F4D4019E}" presName="bgRect" presStyleLbl="bgShp" presStyleIdx="0" presStyleCnt="2"/>
      <dgm:spPr/>
    </dgm:pt>
    <dgm:pt modelId="{4A9FD4AE-51FD-47A8-89C4-5D5DE26FC922}" type="pres">
      <dgm:prSet presAssocID="{E153A0B7-3FF5-4666-97DF-F909F4D4019E}" presName="iconRect" presStyleLbl="node1" presStyleIdx="0" presStyleCnt="2"/>
      <dgm:spPr>
        <a:blipFill rotWithShape="1">
          <a:blip xmlns:r="http://schemas.openxmlformats.org/officeDocument/2006/relationships" r:embed="rId1" cstate="print">
            <a:clrChange>
              <a:clrFrom>
                <a:srgbClr val="FFFFFF"/>
              </a:clrFrom>
              <a:clrTo>
                <a:srgbClr val="FFFFFF">
                  <a:alpha val="0"/>
                </a:srgbClr>
              </a:clrTo>
            </a:clrChange>
            <a:duotone>
              <a:prstClr val="black"/>
              <a:srgbClr val="7F7F7F">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envelope"/>
        </a:ext>
      </dgm:extLst>
    </dgm:pt>
    <dgm:pt modelId="{FA450953-B457-4E01-9CEF-C91513F4B657}" type="pres">
      <dgm:prSet presAssocID="{E153A0B7-3FF5-4666-97DF-F909F4D4019E}" presName="spaceRect" presStyleCnt="0"/>
      <dgm:spPr/>
    </dgm:pt>
    <dgm:pt modelId="{879A26BA-1F7B-40AB-A5AE-C6BC4DA5E687}" type="pres">
      <dgm:prSet presAssocID="{E153A0B7-3FF5-4666-97DF-F909F4D4019E}" presName="parTx" presStyleLbl="revTx" presStyleIdx="0" presStyleCnt="2">
        <dgm:presLayoutVars>
          <dgm:chMax val="0"/>
          <dgm:chPref val="0"/>
        </dgm:presLayoutVars>
      </dgm:prSet>
      <dgm:spPr/>
    </dgm:pt>
    <dgm:pt modelId="{652F108A-988B-4910-84F1-31EC61A87BCE}" type="pres">
      <dgm:prSet presAssocID="{FA634350-7CFD-47A5-958C-069DF6616999}" presName="sibTrans" presStyleCnt="0"/>
      <dgm:spPr/>
    </dgm:pt>
    <dgm:pt modelId="{9CA73AAE-659A-4FDB-8132-0E2216E8B910}" type="pres">
      <dgm:prSet presAssocID="{19BC493C-EE85-42E7-BEB6-C121E1F4E8D6}" presName="compNode" presStyleCnt="0"/>
      <dgm:spPr/>
    </dgm:pt>
    <dgm:pt modelId="{970CE449-1267-4D4C-B7F6-44DEDC6E04DE}" type="pres">
      <dgm:prSet presAssocID="{19BC493C-EE85-42E7-BEB6-C121E1F4E8D6}" presName="bgRect" presStyleLbl="bgShp" presStyleIdx="1" presStyleCnt="2"/>
      <dgm:spPr/>
    </dgm:pt>
    <dgm:pt modelId="{047736DD-C38E-4F44-98D7-01B6C1993DE8}" type="pres">
      <dgm:prSet presAssocID="{19BC493C-EE85-42E7-BEB6-C121E1F4E8D6}" presName="iconRect" presStyleLbl="node1" presStyleIdx="1" presStyleCnt="2"/>
      <dgm:spPr>
        <a:blipFill rotWithShape="1">
          <a:blip xmlns:r="http://schemas.openxmlformats.org/officeDocument/2006/relationships" r:embed="rId3" cstate="print">
            <a:clrChange>
              <a:clrFrom>
                <a:srgbClr val="FFFFFF"/>
              </a:clrFrom>
              <a:clrTo>
                <a:srgbClr val="FFFFFF">
                  <a:alpha val="0"/>
                </a:srgbClr>
              </a:clrTo>
            </a:clrChange>
            <a:duotone>
              <a:prstClr val="black"/>
              <a:srgbClr val="7F7F7F">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a:ext>
      </dgm:extLst>
    </dgm:pt>
    <dgm:pt modelId="{BF76850B-2E7B-4AF8-849E-7085783F5A89}" type="pres">
      <dgm:prSet presAssocID="{19BC493C-EE85-42E7-BEB6-C121E1F4E8D6}" presName="spaceRect" presStyleCnt="0"/>
      <dgm:spPr/>
    </dgm:pt>
    <dgm:pt modelId="{51B23A87-C033-4A32-8C5C-0714D91892BF}" type="pres">
      <dgm:prSet presAssocID="{19BC493C-EE85-42E7-BEB6-C121E1F4E8D6}" presName="parTx" presStyleLbl="revTx" presStyleIdx="1" presStyleCnt="2">
        <dgm:presLayoutVars>
          <dgm:chMax val="0"/>
          <dgm:chPref val="0"/>
        </dgm:presLayoutVars>
      </dgm:prSet>
      <dgm:spPr/>
    </dgm:pt>
  </dgm:ptLst>
  <dgm:cxnLst>
    <dgm:cxn modelId="{B48A3A6B-148A-4CD9-8916-BB8A866B3FF5}" type="presOf" srcId="{24E30808-ACB2-4232-B01C-34021CDE66B0}" destId="{CDD22DE5-9832-4DBD-B10D-43964DBB4D68}" srcOrd="0" destOrd="0" presId="urn:microsoft.com/office/officeart/2018/2/layout/IconVerticalSolidList"/>
    <dgm:cxn modelId="{3C867A7A-854F-4D4B-AA19-B67CF64F30D3}" srcId="{24E30808-ACB2-4232-B01C-34021CDE66B0}" destId="{19BC493C-EE85-42E7-BEB6-C121E1F4E8D6}" srcOrd="1" destOrd="0" parTransId="{412E4ABF-381C-4034-8F2F-6418517D1381}" sibTransId="{EDF93DA9-6B97-4227-8D66-BC50EFECFC2F}"/>
    <dgm:cxn modelId="{45E18AB8-A996-40F1-BAEE-851357E77531}" srcId="{24E30808-ACB2-4232-B01C-34021CDE66B0}" destId="{E153A0B7-3FF5-4666-97DF-F909F4D4019E}" srcOrd="0" destOrd="0" parTransId="{0D19C7D5-7B02-4D12-8AEF-3347D860B35A}" sibTransId="{FA634350-7CFD-47A5-958C-069DF6616999}"/>
    <dgm:cxn modelId="{A89BEEE8-A53F-4802-BC4D-75AEF72EB4FE}" type="presOf" srcId="{E153A0B7-3FF5-4666-97DF-F909F4D4019E}" destId="{879A26BA-1F7B-40AB-A5AE-C6BC4DA5E687}" srcOrd="0" destOrd="0" presId="urn:microsoft.com/office/officeart/2018/2/layout/IconVerticalSolidList"/>
    <dgm:cxn modelId="{C9370FED-1BE7-4F9F-B1F3-834F3AD4AD86}" type="presOf" srcId="{19BC493C-EE85-42E7-BEB6-C121E1F4E8D6}" destId="{51B23A87-C033-4A32-8C5C-0714D91892BF}" srcOrd="0" destOrd="0" presId="urn:microsoft.com/office/officeart/2018/2/layout/IconVerticalSolidList"/>
    <dgm:cxn modelId="{7BDE8EE4-8E8A-4473-BC1F-F300E2442F93}" type="presParOf" srcId="{CDD22DE5-9832-4DBD-B10D-43964DBB4D68}" destId="{312802A1-5227-4E2B-94DC-87C3ECD3A142}" srcOrd="0" destOrd="0" presId="urn:microsoft.com/office/officeart/2018/2/layout/IconVerticalSolidList"/>
    <dgm:cxn modelId="{BD1A534D-B962-45B1-8806-8EB9E02D3A31}" type="presParOf" srcId="{312802A1-5227-4E2B-94DC-87C3ECD3A142}" destId="{DBA18D3F-9C18-4DE3-B07B-E436B1D90151}" srcOrd="0" destOrd="0" presId="urn:microsoft.com/office/officeart/2018/2/layout/IconVerticalSolidList"/>
    <dgm:cxn modelId="{2E034031-CA24-48CB-A899-DE32ACD484AA}" type="presParOf" srcId="{312802A1-5227-4E2B-94DC-87C3ECD3A142}" destId="{4A9FD4AE-51FD-47A8-89C4-5D5DE26FC922}" srcOrd="1" destOrd="0" presId="urn:microsoft.com/office/officeart/2018/2/layout/IconVerticalSolidList"/>
    <dgm:cxn modelId="{DAA47D70-4DDF-4B79-89F6-74EFF50049B6}" type="presParOf" srcId="{312802A1-5227-4E2B-94DC-87C3ECD3A142}" destId="{FA450953-B457-4E01-9CEF-C91513F4B657}" srcOrd="2" destOrd="0" presId="urn:microsoft.com/office/officeart/2018/2/layout/IconVerticalSolidList"/>
    <dgm:cxn modelId="{E0E8177A-D722-477D-9B32-D0052A344C98}" type="presParOf" srcId="{312802A1-5227-4E2B-94DC-87C3ECD3A142}" destId="{879A26BA-1F7B-40AB-A5AE-C6BC4DA5E687}" srcOrd="3" destOrd="0" presId="urn:microsoft.com/office/officeart/2018/2/layout/IconVerticalSolidList"/>
    <dgm:cxn modelId="{5E6A7A0F-EEA7-4A33-AC44-021B594FCC1A}" type="presParOf" srcId="{CDD22DE5-9832-4DBD-B10D-43964DBB4D68}" destId="{652F108A-988B-4910-84F1-31EC61A87BCE}" srcOrd="1" destOrd="0" presId="urn:microsoft.com/office/officeart/2018/2/layout/IconVerticalSolidList"/>
    <dgm:cxn modelId="{FE0B39CA-0424-4EBE-830A-D3BCEDB8A1EC}" type="presParOf" srcId="{CDD22DE5-9832-4DBD-B10D-43964DBB4D68}" destId="{9CA73AAE-659A-4FDB-8132-0E2216E8B910}" srcOrd="2" destOrd="0" presId="urn:microsoft.com/office/officeart/2018/2/layout/IconVerticalSolidList"/>
    <dgm:cxn modelId="{CAC23642-823C-415A-A30C-A868DB4C6FAE}" type="presParOf" srcId="{9CA73AAE-659A-4FDB-8132-0E2216E8B910}" destId="{970CE449-1267-4D4C-B7F6-44DEDC6E04DE}" srcOrd="0" destOrd="0" presId="urn:microsoft.com/office/officeart/2018/2/layout/IconVerticalSolidList"/>
    <dgm:cxn modelId="{64CB1C0A-40CB-4168-BD68-DD310D40F252}" type="presParOf" srcId="{9CA73AAE-659A-4FDB-8132-0E2216E8B910}" destId="{047736DD-C38E-4F44-98D7-01B6C1993DE8}" srcOrd="1" destOrd="0" presId="urn:microsoft.com/office/officeart/2018/2/layout/IconVerticalSolidList"/>
    <dgm:cxn modelId="{022696D3-DE0B-4EC0-B02F-E965CCD31593}" type="presParOf" srcId="{9CA73AAE-659A-4FDB-8132-0E2216E8B910}" destId="{BF76850B-2E7B-4AF8-849E-7085783F5A89}" srcOrd="2" destOrd="0" presId="urn:microsoft.com/office/officeart/2018/2/layout/IconVerticalSolidList"/>
    <dgm:cxn modelId="{C2C3A6D1-1BB5-4024-864E-4DE2C54822B8}" type="presParOf" srcId="{9CA73AAE-659A-4FDB-8132-0E2216E8B910}" destId="{51B23A87-C033-4A32-8C5C-0714D91892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B3178-4D2F-42D6-A257-FA85D7EEB3F4}">
      <dsp:nvSpPr>
        <dsp:cNvPr id="0" name=""/>
        <dsp:cNvSpPr/>
      </dsp:nvSpPr>
      <dsp:spPr>
        <a:xfrm>
          <a:off x="0" y="0"/>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A2F572-D736-40AE-88A1-92F227798EF9}">
      <dsp:nvSpPr>
        <dsp:cNvPr id="0" name=""/>
        <dsp:cNvSpPr/>
      </dsp:nvSpPr>
      <dsp:spPr>
        <a:xfrm>
          <a:off x="0" y="0"/>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NOFA #007 Grant Recap</a:t>
          </a:r>
        </a:p>
      </dsp:txBody>
      <dsp:txXfrm>
        <a:off x="0" y="0"/>
        <a:ext cx="10845800" cy="579966"/>
      </dsp:txXfrm>
    </dsp:sp>
    <dsp:sp modelId="{09403EAD-6408-4CB8-85AA-5FBD5FE28B9A}">
      <dsp:nvSpPr>
        <dsp:cNvPr id="0" name=""/>
        <dsp:cNvSpPr/>
      </dsp:nvSpPr>
      <dsp:spPr>
        <a:xfrm>
          <a:off x="0" y="579966"/>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8604A3B-B80F-43E2-A921-AC33EE4AD72E}">
      <dsp:nvSpPr>
        <dsp:cNvPr id="0" name=""/>
        <dsp:cNvSpPr/>
      </dsp:nvSpPr>
      <dsp:spPr>
        <a:xfrm>
          <a:off x="0" y="579966"/>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Grant Agreement Terms</a:t>
          </a:r>
        </a:p>
      </dsp:txBody>
      <dsp:txXfrm>
        <a:off x="0" y="579966"/>
        <a:ext cx="10845800" cy="579966"/>
      </dsp:txXfrm>
    </dsp:sp>
    <dsp:sp modelId="{84FB1A40-D5E5-464F-B208-FF588774A7A7}">
      <dsp:nvSpPr>
        <dsp:cNvPr id="0" name=""/>
        <dsp:cNvSpPr/>
      </dsp:nvSpPr>
      <dsp:spPr>
        <a:xfrm>
          <a:off x="0" y="1159933"/>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600DCE7-76FA-436E-A56F-8D3FF763C55C}">
      <dsp:nvSpPr>
        <dsp:cNvPr id="0" name=""/>
        <dsp:cNvSpPr/>
      </dsp:nvSpPr>
      <dsp:spPr>
        <a:xfrm>
          <a:off x="0" y="1159933"/>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CSLFRF Requirements</a:t>
          </a:r>
        </a:p>
      </dsp:txBody>
      <dsp:txXfrm>
        <a:off x="0" y="1159933"/>
        <a:ext cx="10845800" cy="579966"/>
      </dsp:txXfrm>
    </dsp:sp>
    <dsp:sp modelId="{BB4069B6-E976-4581-8ED0-BF8D966DC64C}">
      <dsp:nvSpPr>
        <dsp:cNvPr id="0" name=""/>
        <dsp:cNvSpPr/>
      </dsp:nvSpPr>
      <dsp:spPr>
        <a:xfrm>
          <a:off x="0" y="1739899"/>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EDF1AA-B9B0-4734-9487-6012DD6FA25F}">
      <dsp:nvSpPr>
        <dsp:cNvPr id="0" name=""/>
        <dsp:cNvSpPr/>
      </dsp:nvSpPr>
      <dsp:spPr>
        <a:xfrm>
          <a:off x="0" y="1739899"/>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Current Grant Program Requirements</a:t>
          </a:r>
        </a:p>
      </dsp:txBody>
      <dsp:txXfrm>
        <a:off x="0" y="1739899"/>
        <a:ext cx="10845800" cy="579966"/>
      </dsp:txXfrm>
    </dsp:sp>
    <dsp:sp modelId="{E2C282DA-DA00-40E1-8809-6FA626E372C0}">
      <dsp:nvSpPr>
        <dsp:cNvPr id="0" name=""/>
        <dsp:cNvSpPr/>
      </dsp:nvSpPr>
      <dsp:spPr>
        <a:xfrm>
          <a:off x="0" y="2319866"/>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17D608-9F03-4F44-AE39-D88AFC86632B}">
      <dsp:nvSpPr>
        <dsp:cNvPr id="0" name=""/>
        <dsp:cNvSpPr/>
      </dsp:nvSpPr>
      <dsp:spPr>
        <a:xfrm>
          <a:off x="0" y="2319866"/>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New Guidance Grant Amendment Overview</a:t>
          </a:r>
        </a:p>
      </dsp:txBody>
      <dsp:txXfrm>
        <a:off x="0" y="2319866"/>
        <a:ext cx="10845800" cy="579966"/>
      </dsp:txXfrm>
    </dsp:sp>
    <dsp:sp modelId="{FFE4AB7A-B260-4283-BF3A-3227541E77A2}">
      <dsp:nvSpPr>
        <dsp:cNvPr id="0" name=""/>
        <dsp:cNvSpPr/>
      </dsp:nvSpPr>
      <dsp:spPr>
        <a:xfrm>
          <a:off x="0" y="2899832"/>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BA058D-241E-4637-9115-0111873EF34B}">
      <dsp:nvSpPr>
        <dsp:cNvPr id="0" name=""/>
        <dsp:cNvSpPr/>
      </dsp:nvSpPr>
      <dsp:spPr>
        <a:xfrm>
          <a:off x="0" y="2899832"/>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Quarterly Status Reporting Changes</a:t>
          </a:r>
        </a:p>
      </dsp:txBody>
      <dsp:txXfrm>
        <a:off x="0" y="2899832"/>
        <a:ext cx="10845800" cy="579966"/>
      </dsp:txXfrm>
    </dsp:sp>
    <dsp:sp modelId="{4E51643C-7FE8-4604-82D0-DAF9ECDA604E}">
      <dsp:nvSpPr>
        <dsp:cNvPr id="0" name=""/>
        <dsp:cNvSpPr/>
      </dsp:nvSpPr>
      <dsp:spPr>
        <a:xfrm>
          <a:off x="0" y="3479798"/>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BD6939-A41D-4FBF-900B-01F021B091F0}">
      <dsp:nvSpPr>
        <dsp:cNvPr id="0" name=""/>
        <dsp:cNvSpPr/>
      </dsp:nvSpPr>
      <dsp:spPr>
        <a:xfrm>
          <a:off x="0" y="3479799"/>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err="1"/>
            <a:t>IowaGrants</a:t>
          </a:r>
          <a:r>
            <a:rPr lang="en-US" sz="2700" kern="1200" dirty="0"/>
            <a:t> Correspondence Training</a:t>
          </a:r>
        </a:p>
      </dsp:txBody>
      <dsp:txXfrm>
        <a:off x="0" y="3479799"/>
        <a:ext cx="10845800" cy="579966"/>
      </dsp:txXfrm>
    </dsp:sp>
    <dsp:sp modelId="{4A1B6152-63D2-4BAA-8192-B7829371231B}">
      <dsp:nvSpPr>
        <dsp:cNvPr id="0" name=""/>
        <dsp:cNvSpPr/>
      </dsp:nvSpPr>
      <dsp:spPr>
        <a:xfrm>
          <a:off x="0" y="4059765"/>
          <a:ext cx="10845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5299C6-6D0D-4FC4-AC1E-4835C94B15CC}">
      <dsp:nvSpPr>
        <dsp:cNvPr id="0" name=""/>
        <dsp:cNvSpPr/>
      </dsp:nvSpPr>
      <dsp:spPr>
        <a:xfrm>
          <a:off x="0" y="4059765"/>
          <a:ext cx="10845800" cy="5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Questions &amp; Answers</a:t>
          </a:r>
        </a:p>
      </dsp:txBody>
      <dsp:txXfrm>
        <a:off x="0" y="4059765"/>
        <a:ext cx="10845800" cy="57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3388-BE0B-43FE-9B3C-063FD003185D}">
      <dsp:nvSpPr>
        <dsp:cNvPr id="0" name=""/>
        <dsp:cNvSpPr/>
      </dsp:nvSpPr>
      <dsp:spPr>
        <a:xfrm>
          <a:off x="0" y="753956"/>
          <a:ext cx="10845800" cy="13919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332C7-A575-42C3-947E-308DB3CE9AA3}">
      <dsp:nvSpPr>
        <dsp:cNvPr id="0" name=""/>
        <dsp:cNvSpPr/>
      </dsp:nvSpPr>
      <dsp:spPr>
        <a:xfrm>
          <a:off x="421055" y="1067138"/>
          <a:ext cx="765555" cy="765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A9563-3E68-4DBB-9D92-B0EFE09F93AD}">
      <dsp:nvSpPr>
        <dsp:cNvPr id="0" name=""/>
        <dsp:cNvSpPr/>
      </dsp:nvSpPr>
      <dsp:spPr>
        <a:xfrm>
          <a:off x="1607667" y="753956"/>
          <a:ext cx="9238132" cy="139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11" tIns="147311" rIns="147311" bIns="147311" numCol="1" spcCol="1270" anchor="ctr" anchorCtr="0">
          <a:noAutofit/>
        </a:bodyPr>
        <a:lstStyle/>
        <a:p>
          <a:pPr marL="0" lvl="0" indent="0" algn="l" defTabSz="711200">
            <a:lnSpc>
              <a:spcPct val="100000"/>
            </a:lnSpc>
            <a:spcBef>
              <a:spcPct val="0"/>
            </a:spcBef>
            <a:spcAft>
              <a:spcPct val="35000"/>
            </a:spcAft>
            <a:buNone/>
          </a:pPr>
          <a:r>
            <a:rPr lang="en-US" sz="1600" kern="1200" dirty="0"/>
            <a:t>By executing a grant agreement and accepting a CSLFRF-funded award made available under ARPA and NOFA #007, grantee acknowledges that it is deemed a “Subrecipient” as defined by Applicable Law</a:t>
          </a:r>
        </a:p>
      </dsp:txBody>
      <dsp:txXfrm>
        <a:off x="1607667" y="753956"/>
        <a:ext cx="9238132" cy="1391919"/>
      </dsp:txXfrm>
    </dsp:sp>
    <dsp:sp modelId="{F4BE2D80-A36C-45E6-BBBA-0F779545C158}">
      <dsp:nvSpPr>
        <dsp:cNvPr id="0" name=""/>
        <dsp:cNvSpPr/>
      </dsp:nvSpPr>
      <dsp:spPr>
        <a:xfrm>
          <a:off x="0" y="2493855"/>
          <a:ext cx="10845800" cy="13919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A699C-3AD5-45E0-B753-BFC4B8132B2B}">
      <dsp:nvSpPr>
        <dsp:cNvPr id="0" name=""/>
        <dsp:cNvSpPr/>
      </dsp:nvSpPr>
      <dsp:spPr>
        <a:xfrm>
          <a:off x="421055" y="2807037"/>
          <a:ext cx="765555" cy="765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987B8-AC85-417A-BD8D-0A4C2D348EB1}">
      <dsp:nvSpPr>
        <dsp:cNvPr id="0" name=""/>
        <dsp:cNvSpPr/>
      </dsp:nvSpPr>
      <dsp:spPr>
        <a:xfrm>
          <a:off x="1607667" y="2493855"/>
          <a:ext cx="9238132" cy="139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11" tIns="147311" rIns="147311" bIns="147311" numCol="1" spcCol="1270" anchor="ctr" anchorCtr="0">
          <a:noAutofit/>
        </a:bodyPr>
        <a:lstStyle/>
        <a:p>
          <a:pPr marL="0" lvl="0" indent="0" algn="l" defTabSz="711200">
            <a:lnSpc>
              <a:spcPct val="100000"/>
            </a:lnSpc>
            <a:spcBef>
              <a:spcPct val="0"/>
            </a:spcBef>
            <a:spcAft>
              <a:spcPct val="35000"/>
            </a:spcAft>
            <a:buNone/>
          </a:pPr>
          <a:r>
            <a:rPr lang="en-US" sz="1600" b="1" kern="1200" dirty="0"/>
            <a:t>Applicable Law</a:t>
          </a:r>
          <a:r>
            <a:rPr lang="en-US" sz="1600" kern="1200" dirty="0"/>
            <a:t>: any and all applicable federal, state, foreign, and local laws, rules, regulations, codes, ordinances, policies, orders or any other legal requirements or limitations, and specifically including CSLFRF Requirements in place at execution of the grant agreement, as well as any and all future amendments, changes, or additions to such laws as of the effective date of such change</a:t>
          </a:r>
        </a:p>
      </dsp:txBody>
      <dsp:txXfrm>
        <a:off x="1607667" y="2493855"/>
        <a:ext cx="9238132" cy="1391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4C01-9556-46C1-BF15-78970356FE98}">
      <dsp:nvSpPr>
        <dsp:cNvPr id="0" name=""/>
        <dsp:cNvSpPr/>
      </dsp:nvSpPr>
      <dsp:spPr>
        <a:xfrm>
          <a:off x="496498" y="48613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D8591-7D57-47D6-8F4E-D12728F0AC27}">
      <dsp:nvSpPr>
        <dsp:cNvPr id="0" name=""/>
        <dsp:cNvSpPr/>
      </dsp:nvSpPr>
      <dsp:spPr>
        <a:xfrm>
          <a:off x="1498" y="16017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Treasury Final Rule</a:t>
          </a:r>
        </a:p>
      </dsp:txBody>
      <dsp:txXfrm>
        <a:off x="1498" y="1601747"/>
        <a:ext cx="1800000" cy="720000"/>
      </dsp:txXfrm>
    </dsp:sp>
    <dsp:sp modelId="{EB5C8371-C0FC-4566-B38F-F850DBA12A0D}">
      <dsp:nvSpPr>
        <dsp:cNvPr id="0" name=""/>
        <dsp:cNvSpPr/>
      </dsp:nvSpPr>
      <dsp:spPr>
        <a:xfrm>
          <a:off x="2611498" y="48613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44DC5-BFA0-4B9B-9CE9-EB6FE22D0FBF}">
      <dsp:nvSpPr>
        <dsp:cNvPr id="0" name=""/>
        <dsp:cNvSpPr/>
      </dsp:nvSpPr>
      <dsp:spPr>
        <a:xfrm>
          <a:off x="2116498" y="16017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Treasury CSLFRF Reporting Guidance</a:t>
          </a:r>
        </a:p>
      </dsp:txBody>
      <dsp:txXfrm>
        <a:off x="2116498" y="1601747"/>
        <a:ext cx="1800000" cy="720000"/>
      </dsp:txXfrm>
    </dsp:sp>
    <dsp:sp modelId="{79D0532A-4804-4E42-98BC-76AB78F42817}">
      <dsp:nvSpPr>
        <dsp:cNvPr id="0" name=""/>
        <dsp:cNvSpPr/>
      </dsp:nvSpPr>
      <dsp:spPr>
        <a:xfrm>
          <a:off x="4726499" y="48613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FDC1B-8F67-4853-B417-E4BF16327A64}">
      <dsp:nvSpPr>
        <dsp:cNvPr id="0" name=""/>
        <dsp:cNvSpPr/>
      </dsp:nvSpPr>
      <dsp:spPr>
        <a:xfrm>
          <a:off x="4231499" y="16017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Treasury CSLFRF FAQs</a:t>
          </a:r>
        </a:p>
      </dsp:txBody>
      <dsp:txXfrm>
        <a:off x="4231499" y="1601747"/>
        <a:ext cx="1800000" cy="720000"/>
      </dsp:txXfrm>
    </dsp:sp>
    <dsp:sp modelId="{30085454-3C65-4A67-BD84-4320EA8D2321}">
      <dsp:nvSpPr>
        <dsp:cNvPr id="0" name=""/>
        <dsp:cNvSpPr/>
      </dsp:nvSpPr>
      <dsp:spPr>
        <a:xfrm>
          <a:off x="496498" y="277174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4A7B82-EED5-4F7D-91EE-77CC020EA010}">
      <dsp:nvSpPr>
        <dsp:cNvPr id="0" name=""/>
        <dsp:cNvSpPr/>
      </dsp:nvSpPr>
      <dsp:spPr>
        <a:xfrm>
          <a:off x="1498" y="38873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Applicable provisions of OMB guidance for federal awards [2 CFR Part 200]</a:t>
          </a:r>
        </a:p>
      </dsp:txBody>
      <dsp:txXfrm>
        <a:off x="1498" y="3887356"/>
        <a:ext cx="1800000" cy="720000"/>
      </dsp:txXfrm>
    </dsp:sp>
    <dsp:sp modelId="{B929DDF6-F134-470F-AF20-6E144EDD597B}">
      <dsp:nvSpPr>
        <dsp:cNvPr id="0" name=""/>
        <dsp:cNvSpPr/>
      </dsp:nvSpPr>
      <dsp:spPr>
        <a:xfrm>
          <a:off x="2611498" y="277174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628E2-4E0E-4AC5-9FBC-AE809AEEC99E}">
      <dsp:nvSpPr>
        <dsp:cNvPr id="0" name=""/>
        <dsp:cNvSpPr/>
      </dsp:nvSpPr>
      <dsp:spPr>
        <a:xfrm>
          <a:off x="2116498" y="38873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SLFRF Supplementary Broadband Guidance</a:t>
          </a:r>
        </a:p>
      </dsp:txBody>
      <dsp:txXfrm>
        <a:off x="2116498" y="3887356"/>
        <a:ext cx="1800000" cy="720000"/>
      </dsp:txXfrm>
    </dsp:sp>
    <dsp:sp modelId="{CB0FBF27-B8C9-4B0C-9BCE-73E72FA3CE85}">
      <dsp:nvSpPr>
        <dsp:cNvPr id="0" name=""/>
        <dsp:cNvSpPr/>
      </dsp:nvSpPr>
      <dsp:spPr>
        <a:xfrm>
          <a:off x="4726499" y="2771747"/>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461B5-83AD-4AD5-A003-9CA948B99D01}">
      <dsp:nvSpPr>
        <dsp:cNvPr id="0" name=""/>
        <dsp:cNvSpPr/>
      </dsp:nvSpPr>
      <dsp:spPr>
        <a:xfrm>
          <a:off x="4231499" y="38873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All future amendments, changes, or additions</a:t>
          </a:r>
        </a:p>
      </dsp:txBody>
      <dsp:txXfrm>
        <a:off x="4231499" y="3887356"/>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18D3F-9C18-4DE3-B07B-E436B1D90151}">
      <dsp:nvSpPr>
        <dsp:cNvPr id="0" name=""/>
        <dsp:cNvSpPr/>
      </dsp:nvSpPr>
      <dsp:spPr>
        <a:xfrm>
          <a:off x="0" y="753956"/>
          <a:ext cx="10845800" cy="13919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FD4AE-51FD-47A8-89C4-5D5DE26FC922}">
      <dsp:nvSpPr>
        <dsp:cNvPr id="0" name=""/>
        <dsp:cNvSpPr/>
      </dsp:nvSpPr>
      <dsp:spPr>
        <a:xfrm>
          <a:off x="421055" y="1067138"/>
          <a:ext cx="765555" cy="765555"/>
        </a:xfrm>
        <a:prstGeom prst="rect">
          <a:avLst/>
        </a:prstGeom>
        <a:blipFill rotWithShape="1">
          <a:blip xmlns:r="http://schemas.openxmlformats.org/officeDocument/2006/relationships" r:embed="rId1" cstate="print">
            <a:clrChange>
              <a:clrFrom>
                <a:srgbClr val="FFFFFF"/>
              </a:clrFrom>
              <a:clrTo>
                <a:srgbClr val="FFFFFF">
                  <a:alpha val="0"/>
                </a:srgbClr>
              </a:clrTo>
            </a:clrChange>
            <a:duotone>
              <a:prstClr val="black"/>
              <a:srgbClr val="7F7F7F">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A26BA-1F7B-40AB-A5AE-C6BC4DA5E687}">
      <dsp:nvSpPr>
        <dsp:cNvPr id="0" name=""/>
        <dsp:cNvSpPr/>
      </dsp:nvSpPr>
      <dsp:spPr>
        <a:xfrm>
          <a:off x="1607667" y="753956"/>
          <a:ext cx="9238132" cy="139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11" tIns="147311" rIns="147311" bIns="147311" numCol="1" spcCol="1270" anchor="ctr" anchorCtr="0">
          <a:noAutofit/>
        </a:bodyPr>
        <a:lstStyle/>
        <a:p>
          <a:pPr marL="0" lvl="0" indent="0" algn="l" defTabSz="1111250">
            <a:lnSpc>
              <a:spcPct val="90000"/>
            </a:lnSpc>
            <a:spcBef>
              <a:spcPct val="0"/>
            </a:spcBef>
            <a:spcAft>
              <a:spcPct val="35000"/>
            </a:spcAft>
            <a:buNone/>
          </a:pPr>
          <a:r>
            <a:rPr lang="en-US" sz="2500" kern="1200" dirty="0"/>
            <a:t>Subrecipients should use the Correspondence Portal within </a:t>
          </a:r>
          <a:r>
            <a:rPr lang="en-US" sz="2500" kern="1200" dirty="0" err="1"/>
            <a:t>IowaGrants</a:t>
          </a:r>
          <a:r>
            <a:rPr lang="en-US" sz="2500" kern="1200" dirty="0"/>
            <a:t> to communicate with the review team</a:t>
          </a:r>
        </a:p>
      </dsp:txBody>
      <dsp:txXfrm>
        <a:off x="1607667" y="753956"/>
        <a:ext cx="9238132" cy="1391919"/>
      </dsp:txXfrm>
    </dsp:sp>
    <dsp:sp modelId="{970CE449-1267-4D4C-B7F6-44DEDC6E04DE}">
      <dsp:nvSpPr>
        <dsp:cNvPr id="0" name=""/>
        <dsp:cNvSpPr/>
      </dsp:nvSpPr>
      <dsp:spPr>
        <a:xfrm>
          <a:off x="0" y="2493855"/>
          <a:ext cx="10845800" cy="13919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736DD-C38E-4F44-98D7-01B6C1993DE8}">
      <dsp:nvSpPr>
        <dsp:cNvPr id="0" name=""/>
        <dsp:cNvSpPr/>
      </dsp:nvSpPr>
      <dsp:spPr>
        <a:xfrm>
          <a:off x="421055" y="2807037"/>
          <a:ext cx="765555" cy="765555"/>
        </a:xfrm>
        <a:prstGeom prst="rect">
          <a:avLst/>
        </a:prstGeom>
        <a:blipFill rotWithShape="1">
          <a:blip xmlns:r="http://schemas.openxmlformats.org/officeDocument/2006/relationships" r:embed="rId3" cstate="print">
            <a:clrChange>
              <a:clrFrom>
                <a:srgbClr val="FFFFFF"/>
              </a:clrFrom>
              <a:clrTo>
                <a:srgbClr val="FFFFFF">
                  <a:alpha val="0"/>
                </a:srgbClr>
              </a:clrTo>
            </a:clrChange>
            <a:duotone>
              <a:prstClr val="black"/>
              <a:srgbClr val="7F7F7F">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B23A87-C033-4A32-8C5C-0714D91892BF}">
      <dsp:nvSpPr>
        <dsp:cNvPr id="0" name=""/>
        <dsp:cNvSpPr/>
      </dsp:nvSpPr>
      <dsp:spPr>
        <a:xfrm>
          <a:off x="1607667" y="2493855"/>
          <a:ext cx="9238132" cy="139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11" tIns="147311" rIns="147311" bIns="147311" numCol="1" spcCol="1270" anchor="ctr" anchorCtr="0">
          <a:noAutofit/>
        </a:bodyPr>
        <a:lstStyle/>
        <a:p>
          <a:pPr marL="0" lvl="0" indent="0" algn="l" defTabSz="1111250">
            <a:lnSpc>
              <a:spcPct val="90000"/>
            </a:lnSpc>
            <a:spcBef>
              <a:spcPct val="0"/>
            </a:spcBef>
            <a:spcAft>
              <a:spcPct val="35000"/>
            </a:spcAft>
            <a:buNone/>
          </a:pPr>
          <a:r>
            <a:rPr lang="en-US" sz="2500" kern="1200" dirty="0" err="1"/>
            <a:t>IowaGrants</a:t>
          </a:r>
          <a:r>
            <a:rPr lang="en-US" sz="2500" kern="1200" dirty="0"/>
            <a:t> is the system of record; since the UST has until 2032 to audit any of these funds, this will allow us to maintain all records until that time</a:t>
          </a:r>
        </a:p>
      </dsp:txBody>
      <dsp:txXfrm>
        <a:off x="1607667" y="2493855"/>
        <a:ext cx="9238132" cy="1391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6218E-4FCD-4DB2-A0D4-DE7AD42B869B}"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05BCE-0C6B-4DF8-ABFF-431DB9C064C4}" type="slidenum">
              <a:rPr lang="en-US" smtClean="0"/>
              <a:t>‹#›</a:t>
            </a:fld>
            <a:endParaRPr lang="en-US"/>
          </a:p>
        </p:txBody>
      </p:sp>
    </p:spTree>
    <p:extLst>
      <p:ext uri="{BB962C8B-B14F-4D97-AF65-F5344CB8AC3E}">
        <p14:creationId xmlns:p14="http://schemas.microsoft.com/office/powerpoint/2010/main" val="193139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Title page to</a:t>
            </a:r>
            <a:r>
              <a:rPr lang="en-US" sz="1200" kern="1200" baseline="0">
                <a:solidFill>
                  <a:schemeClr val="tx1"/>
                </a:solidFill>
                <a:effectLst/>
                <a:latin typeface="+mn-lt"/>
                <a:ea typeface="+mn-ea"/>
                <a:cs typeface="+mn-cs"/>
              </a:rPr>
              <a:t> include presentation </a:t>
            </a:r>
            <a:r>
              <a:rPr lang="en-US" sz="1200" kern="1200">
                <a:solidFill>
                  <a:schemeClr val="tx1"/>
                </a:solidFill>
                <a:effectLst/>
                <a:latin typeface="+mn-lt"/>
                <a:ea typeface="+mn-ea"/>
                <a:cs typeface="+mn-cs"/>
              </a:rPr>
              <a:t>title/topic, speaker, date etc. </a:t>
            </a:r>
            <a:endParaRPr lang="en-US"/>
          </a:p>
        </p:txBody>
      </p:sp>
      <p:sp>
        <p:nvSpPr>
          <p:cNvPr id="4" name="Slide Number Placeholder 3"/>
          <p:cNvSpPr>
            <a:spLocks noGrp="1"/>
          </p:cNvSpPr>
          <p:nvPr>
            <p:ph type="sldNum" sz="quarter" idx="10"/>
          </p:nvPr>
        </p:nvSpPr>
        <p:spPr/>
        <p:txBody>
          <a:bodyPr/>
          <a:lstStyle/>
          <a:p>
            <a:fld id="{48305BCE-0C6B-4DF8-ABFF-431DB9C064C4}" type="slidenum">
              <a:rPr lang="en-US" smtClean="0"/>
              <a:t>1</a:t>
            </a:fld>
            <a:endParaRPr lang="en-US"/>
          </a:p>
        </p:txBody>
      </p:sp>
    </p:spTree>
    <p:extLst>
      <p:ext uri="{BB962C8B-B14F-4D97-AF65-F5344CB8AC3E}">
        <p14:creationId xmlns:p14="http://schemas.microsoft.com/office/powerpoint/2010/main" val="196121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 content</a:t>
            </a:r>
            <a:r>
              <a:rPr lang="en-US" baseline="0"/>
              <a:t> slide with two column text option</a:t>
            </a:r>
            <a:endParaRPr lang="en-US"/>
          </a:p>
        </p:txBody>
      </p:sp>
      <p:sp>
        <p:nvSpPr>
          <p:cNvPr id="4" name="Slide Number Placeholder 3"/>
          <p:cNvSpPr>
            <a:spLocks noGrp="1"/>
          </p:cNvSpPr>
          <p:nvPr>
            <p:ph type="sldNum" sz="quarter" idx="10"/>
          </p:nvPr>
        </p:nvSpPr>
        <p:spPr/>
        <p:txBody>
          <a:bodyPr/>
          <a:lstStyle/>
          <a:p>
            <a:fld id="{48305BCE-0C6B-4DF8-ABFF-431DB9C064C4}" type="slidenum">
              <a:rPr lang="en-US" smtClean="0"/>
              <a:t>2</a:t>
            </a:fld>
            <a:endParaRPr lang="en-US"/>
          </a:p>
        </p:txBody>
      </p:sp>
    </p:spTree>
    <p:extLst>
      <p:ext uri="{BB962C8B-B14F-4D97-AF65-F5344CB8AC3E}">
        <p14:creationId xmlns:p14="http://schemas.microsoft.com/office/powerpoint/2010/main" val="428658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content</a:t>
            </a:r>
            <a:r>
              <a:rPr lang="en-US" baseline="0" dirty="0"/>
              <a:t> slide with two column text option</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7</a:t>
            </a:fld>
            <a:endParaRPr lang="en-US"/>
          </a:p>
        </p:txBody>
      </p:sp>
    </p:spTree>
    <p:extLst>
      <p:ext uri="{BB962C8B-B14F-4D97-AF65-F5344CB8AC3E}">
        <p14:creationId xmlns:p14="http://schemas.microsoft.com/office/powerpoint/2010/main" val="216662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content</a:t>
            </a:r>
            <a:r>
              <a:rPr lang="en-US" baseline="0" dirty="0"/>
              <a:t> slide with two column text option</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8</a:t>
            </a:fld>
            <a:endParaRPr lang="en-US"/>
          </a:p>
        </p:txBody>
      </p:sp>
    </p:spTree>
    <p:extLst>
      <p:ext uri="{BB962C8B-B14F-4D97-AF65-F5344CB8AC3E}">
        <p14:creationId xmlns:p14="http://schemas.microsoft.com/office/powerpoint/2010/main" val="209095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If</a:t>
            </a:r>
            <a:r>
              <a:rPr lang="en-US" baseline="0"/>
              <a:t> including a question and answer session, this is the preferred splash screen to denote that.</a:t>
            </a:r>
            <a:endParaRPr lang="en-US"/>
          </a:p>
        </p:txBody>
      </p:sp>
      <p:sp>
        <p:nvSpPr>
          <p:cNvPr id="4" name="Slide Number Placeholder 3"/>
          <p:cNvSpPr>
            <a:spLocks noGrp="1"/>
          </p:cNvSpPr>
          <p:nvPr>
            <p:ph type="sldNum" sz="quarter" idx="10"/>
          </p:nvPr>
        </p:nvSpPr>
        <p:spPr/>
        <p:txBody>
          <a:bodyPr/>
          <a:lstStyle/>
          <a:p>
            <a:fld id="{48305BCE-0C6B-4DF8-ABFF-431DB9C064C4}" type="slidenum">
              <a:rPr lang="en-US" smtClean="0"/>
              <a:t>17</a:t>
            </a:fld>
            <a:endParaRPr lang="en-US"/>
          </a:p>
        </p:txBody>
      </p:sp>
    </p:spTree>
    <p:extLst>
      <p:ext uri="{BB962C8B-B14F-4D97-AF65-F5344CB8AC3E}">
        <p14:creationId xmlns:p14="http://schemas.microsoft.com/office/powerpoint/2010/main" val="17057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Splash</a:t>
            </a:r>
            <a:r>
              <a:rPr lang="en-US" baseline="0"/>
              <a:t> screen thanking attendees for their time. </a:t>
            </a:r>
            <a:endParaRPr lang="en-US"/>
          </a:p>
        </p:txBody>
      </p:sp>
      <p:sp>
        <p:nvSpPr>
          <p:cNvPr id="4" name="Slide Number Placeholder 3"/>
          <p:cNvSpPr>
            <a:spLocks noGrp="1"/>
          </p:cNvSpPr>
          <p:nvPr>
            <p:ph type="sldNum" sz="quarter" idx="10"/>
          </p:nvPr>
        </p:nvSpPr>
        <p:spPr/>
        <p:txBody>
          <a:bodyPr/>
          <a:lstStyle/>
          <a:p>
            <a:fld id="{48305BCE-0C6B-4DF8-ABFF-431DB9C064C4}" type="slidenum">
              <a:rPr lang="en-US" smtClean="0"/>
              <a:t>18</a:t>
            </a:fld>
            <a:endParaRPr lang="en-US"/>
          </a:p>
        </p:txBody>
      </p:sp>
    </p:spTree>
    <p:extLst>
      <p:ext uri="{BB962C8B-B14F-4D97-AF65-F5344CB8AC3E}">
        <p14:creationId xmlns:p14="http://schemas.microsoft.com/office/powerpoint/2010/main" val="190524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[REQUIRED] This should be displayed </a:t>
            </a:r>
            <a:r>
              <a:rPr lang="en-US" baseline="0"/>
              <a:t>at the end of every presentation to cover us from a legal standpoint. Contact information is optional.</a:t>
            </a:r>
            <a:endParaRPr lang="en-US"/>
          </a:p>
        </p:txBody>
      </p:sp>
      <p:sp>
        <p:nvSpPr>
          <p:cNvPr id="4" name="Slide Number Placeholder 3"/>
          <p:cNvSpPr>
            <a:spLocks noGrp="1"/>
          </p:cNvSpPr>
          <p:nvPr>
            <p:ph type="sldNum" sz="quarter" idx="10"/>
          </p:nvPr>
        </p:nvSpPr>
        <p:spPr/>
        <p:txBody>
          <a:bodyPr/>
          <a:lstStyle/>
          <a:p>
            <a:fld id="{48305BCE-0C6B-4DF8-ABFF-431DB9C064C4}" type="slidenum">
              <a:rPr lang="en-US" smtClean="0"/>
              <a:t>19</a:t>
            </a:fld>
            <a:endParaRPr lang="en-US"/>
          </a:p>
        </p:txBody>
      </p:sp>
    </p:spTree>
    <p:extLst>
      <p:ext uri="{BB962C8B-B14F-4D97-AF65-F5344CB8AC3E}">
        <p14:creationId xmlns:p14="http://schemas.microsoft.com/office/powerpoint/2010/main" val="381972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 y="0"/>
            <a:ext cx="12191237" cy="6858000"/>
          </a:xfrm>
          <a:prstGeom prst="rect">
            <a:avLst/>
          </a:prstGeom>
        </p:spPr>
      </p:pic>
      <p:sp>
        <p:nvSpPr>
          <p:cNvPr id="11" name="TextBox 10"/>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50000"/>
                    <a:lumOff val="50000"/>
                  </a:schemeClr>
                </a:solidFill>
                <a:latin typeface="Arial" panose="020B0604020202020204" pitchFamily="34" charset="0"/>
                <a:cs typeface="Arial" panose="020B0604020202020204" pitchFamily="34" charset="0"/>
              </a:rPr>
              <a:t>© 2022 RSM US LLP. All Rights Reserved. </a:t>
            </a:r>
          </a:p>
        </p:txBody>
      </p:sp>
    </p:spTree>
    <p:extLst>
      <p:ext uri="{BB962C8B-B14F-4D97-AF65-F5344CB8AC3E}">
        <p14:creationId xmlns:p14="http://schemas.microsoft.com/office/powerpoint/2010/main" val="293086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508000" y="1606021"/>
            <a:ext cx="2459561" cy="2457866"/>
          </a:xfrm>
          <a:prstGeom prst="rect">
            <a:avLst/>
          </a:prstGeom>
        </p:spPr>
        <p:txBody>
          <a:bodyPr>
            <a:normAutofit/>
          </a:bodyPr>
          <a:lstStyle>
            <a:lvl1pPr marL="0" indent="0">
              <a:buNone/>
              <a:defRPr sz="1000"/>
            </a:lvl1pPr>
          </a:lstStyle>
          <a:p>
            <a:r>
              <a:rPr lang="en-US"/>
              <a:t>Click icon to add picture</a:t>
            </a:r>
            <a:endParaRPr lang="en-GB"/>
          </a:p>
        </p:txBody>
      </p:sp>
      <p:sp>
        <p:nvSpPr>
          <p:cNvPr id="8" name="Rectangle 7"/>
          <p:cNvSpPr/>
          <p:nvPr userDrawn="1"/>
        </p:nvSpPr>
        <p:spPr>
          <a:xfrm>
            <a:off x="3118586" y="1605722"/>
            <a:ext cx="603388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4"/>
          <p:cNvSpPr>
            <a:spLocks noGrp="1"/>
          </p:cNvSpPr>
          <p:nvPr>
            <p:ph type="body" sz="quarter" idx="20" hasCustomPrompt="1"/>
          </p:nvPr>
        </p:nvSpPr>
        <p:spPr>
          <a:xfrm>
            <a:off x="3270986" y="2421464"/>
            <a:ext cx="5619014" cy="1436274"/>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or bio about the team member.</a:t>
            </a:r>
          </a:p>
        </p:txBody>
      </p:sp>
      <p:sp>
        <p:nvSpPr>
          <p:cNvPr id="10" name="Text Placeholder 24"/>
          <p:cNvSpPr>
            <a:spLocks noGrp="1"/>
          </p:cNvSpPr>
          <p:nvPr>
            <p:ph type="body" sz="quarter" idx="21" hasCustomPrompt="1"/>
          </p:nvPr>
        </p:nvSpPr>
        <p:spPr>
          <a:xfrm>
            <a:off x="3270987" y="1749738"/>
            <a:ext cx="5619010" cy="316129"/>
          </a:xfrm>
          <a:prstGeom prst="rect">
            <a:avLst/>
          </a:prstGeom>
        </p:spPr>
        <p:txBody>
          <a:bodyPr>
            <a:noAutofit/>
          </a:bodyPr>
          <a:lstStyle>
            <a:lvl1pPr marL="0" indent="0">
              <a:buNone/>
              <a:defRPr sz="18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11" name="Text Placeholder 24"/>
          <p:cNvSpPr>
            <a:spLocks noGrp="1"/>
          </p:cNvSpPr>
          <p:nvPr>
            <p:ph type="body" sz="quarter" idx="22" hasCustomPrompt="1"/>
          </p:nvPr>
        </p:nvSpPr>
        <p:spPr>
          <a:xfrm>
            <a:off x="3270987" y="2096541"/>
            <a:ext cx="5619010" cy="324923"/>
          </a:xfrm>
          <a:prstGeom prst="rect">
            <a:avLst/>
          </a:prstGeom>
        </p:spPr>
        <p:txBody>
          <a:bodyPr>
            <a:noAutofit/>
          </a:bodyPr>
          <a:lstStyle>
            <a:lvl1pPr marL="0" indent="0">
              <a:buNone/>
              <a:defRPr sz="18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Tree>
    <p:extLst>
      <p:ext uri="{BB962C8B-B14F-4D97-AF65-F5344CB8AC3E}">
        <p14:creationId xmlns:p14="http://schemas.microsoft.com/office/powerpoint/2010/main" val="129420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508000" y="1606021"/>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8" name="Rectangle 7"/>
          <p:cNvSpPr/>
          <p:nvPr userDrawn="1"/>
        </p:nvSpPr>
        <p:spPr>
          <a:xfrm>
            <a:off x="2407386" y="1605722"/>
            <a:ext cx="3499605"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4"/>
          <p:cNvSpPr>
            <a:spLocks noGrp="1"/>
          </p:cNvSpPr>
          <p:nvPr>
            <p:ph type="body" sz="quarter" idx="20" hasCustomPrompt="1"/>
          </p:nvPr>
        </p:nvSpPr>
        <p:spPr>
          <a:xfrm>
            <a:off x="2559787" y="2325801"/>
            <a:ext cx="3141850" cy="883065"/>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10" name="Text Placeholder 24"/>
          <p:cNvSpPr>
            <a:spLocks noGrp="1"/>
          </p:cNvSpPr>
          <p:nvPr>
            <p:ph type="body" sz="quarter" idx="21" hasCustomPrompt="1"/>
          </p:nvPr>
        </p:nvSpPr>
        <p:spPr>
          <a:xfrm>
            <a:off x="2559787" y="174973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11" name="Text Placeholder 24"/>
          <p:cNvSpPr>
            <a:spLocks noGrp="1"/>
          </p:cNvSpPr>
          <p:nvPr>
            <p:ph type="body" sz="quarter" idx="22" hasCustomPrompt="1"/>
          </p:nvPr>
        </p:nvSpPr>
        <p:spPr>
          <a:xfrm>
            <a:off x="2559787" y="203777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12" name="Picture Placeholder 11"/>
          <p:cNvSpPr>
            <a:spLocks noGrp="1"/>
          </p:cNvSpPr>
          <p:nvPr>
            <p:ph type="pic" sz="quarter" idx="27"/>
          </p:nvPr>
        </p:nvSpPr>
        <p:spPr>
          <a:xfrm>
            <a:off x="508000" y="3816348"/>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13" name="Rectangle 12"/>
          <p:cNvSpPr/>
          <p:nvPr userDrawn="1"/>
        </p:nvSpPr>
        <p:spPr>
          <a:xfrm>
            <a:off x="2407386" y="3816049"/>
            <a:ext cx="349672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24"/>
          <p:cNvSpPr>
            <a:spLocks noGrp="1"/>
          </p:cNvSpPr>
          <p:nvPr>
            <p:ph type="body" sz="quarter" idx="28" hasCustomPrompt="1"/>
          </p:nvPr>
        </p:nvSpPr>
        <p:spPr>
          <a:xfrm>
            <a:off x="2547137" y="4536129"/>
            <a:ext cx="3154500" cy="924872"/>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15" name="Text Placeholder 24"/>
          <p:cNvSpPr>
            <a:spLocks noGrp="1"/>
          </p:cNvSpPr>
          <p:nvPr>
            <p:ph type="body" sz="quarter" idx="29" hasCustomPrompt="1"/>
          </p:nvPr>
        </p:nvSpPr>
        <p:spPr>
          <a:xfrm>
            <a:off x="2547137" y="3960066"/>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a:t>Name</a:t>
            </a:r>
          </a:p>
        </p:txBody>
      </p:sp>
      <p:sp>
        <p:nvSpPr>
          <p:cNvPr id="16" name="Text Placeholder 24"/>
          <p:cNvSpPr>
            <a:spLocks noGrp="1"/>
          </p:cNvSpPr>
          <p:nvPr>
            <p:ph type="body" sz="quarter" idx="30" hasCustomPrompt="1"/>
          </p:nvPr>
        </p:nvSpPr>
        <p:spPr>
          <a:xfrm>
            <a:off x="2547137" y="4248098"/>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28" name="Picture Placeholder 11"/>
          <p:cNvSpPr>
            <a:spLocks noGrp="1"/>
          </p:cNvSpPr>
          <p:nvPr>
            <p:ph type="pic" sz="quarter" idx="31"/>
          </p:nvPr>
        </p:nvSpPr>
        <p:spPr>
          <a:xfrm>
            <a:off x="6081908" y="1606021"/>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29" name="Rectangle 28"/>
          <p:cNvSpPr/>
          <p:nvPr userDrawn="1"/>
        </p:nvSpPr>
        <p:spPr>
          <a:xfrm>
            <a:off x="7981294" y="1605722"/>
            <a:ext cx="3499605"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4"/>
          <p:cNvSpPr>
            <a:spLocks noGrp="1"/>
          </p:cNvSpPr>
          <p:nvPr>
            <p:ph type="body" sz="quarter" idx="32" hasCustomPrompt="1"/>
          </p:nvPr>
        </p:nvSpPr>
        <p:spPr>
          <a:xfrm>
            <a:off x="8133695" y="2325801"/>
            <a:ext cx="3141850" cy="883065"/>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31" name="Text Placeholder 24"/>
          <p:cNvSpPr>
            <a:spLocks noGrp="1"/>
          </p:cNvSpPr>
          <p:nvPr>
            <p:ph type="body" sz="quarter" idx="33" hasCustomPrompt="1"/>
          </p:nvPr>
        </p:nvSpPr>
        <p:spPr>
          <a:xfrm>
            <a:off x="8133695" y="174973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32" name="Text Placeholder 24"/>
          <p:cNvSpPr>
            <a:spLocks noGrp="1"/>
          </p:cNvSpPr>
          <p:nvPr>
            <p:ph type="body" sz="quarter" idx="34" hasCustomPrompt="1"/>
          </p:nvPr>
        </p:nvSpPr>
        <p:spPr>
          <a:xfrm>
            <a:off x="8133695" y="203777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33" name="Picture Placeholder 11"/>
          <p:cNvSpPr>
            <a:spLocks noGrp="1"/>
          </p:cNvSpPr>
          <p:nvPr>
            <p:ph type="pic" sz="quarter" idx="35"/>
          </p:nvPr>
        </p:nvSpPr>
        <p:spPr>
          <a:xfrm>
            <a:off x="6081908" y="3816348"/>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34" name="Rectangle 33"/>
          <p:cNvSpPr/>
          <p:nvPr userDrawn="1"/>
        </p:nvSpPr>
        <p:spPr>
          <a:xfrm>
            <a:off x="7981294" y="3816049"/>
            <a:ext cx="349672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4"/>
          <p:cNvSpPr>
            <a:spLocks noGrp="1"/>
          </p:cNvSpPr>
          <p:nvPr>
            <p:ph type="body" sz="quarter" idx="36" hasCustomPrompt="1"/>
          </p:nvPr>
        </p:nvSpPr>
        <p:spPr>
          <a:xfrm>
            <a:off x="8121045" y="4536129"/>
            <a:ext cx="3154500" cy="924872"/>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36" name="Text Placeholder 24"/>
          <p:cNvSpPr>
            <a:spLocks noGrp="1"/>
          </p:cNvSpPr>
          <p:nvPr>
            <p:ph type="body" sz="quarter" idx="37" hasCustomPrompt="1"/>
          </p:nvPr>
        </p:nvSpPr>
        <p:spPr>
          <a:xfrm>
            <a:off x="8121045" y="3960066"/>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a:t>Name</a:t>
            </a:r>
          </a:p>
        </p:txBody>
      </p:sp>
      <p:sp>
        <p:nvSpPr>
          <p:cNvPr id="37" name="Text Placeholder 24"/>
          <p:cNvSpPr>
            <a:spLocks noGrp="1"/>
          </p:cNvSpPr>
          <p:nvPr>
            <p:ph type="body" sz="quarter" idx="38" hasCustomPrompt="1"/>
          </p:nvPr>
        </p:nvSpPr>
        <p:spPr>
          <a:xfrm>
            <a:off x="8121045" y="4248098"/>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Tree>
    <p:extLst>
      <p:ext uri="{BB962C8B-B14F-4D97-AF65-F5344CB8AC3E}">
        <p14:creationId xmlns:p14="http://schemas.microsoft.com/office/powerpoint/2010/main" val="28277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642"/>
            <a:ext cx="12189329" cy="6856927"/>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347528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7825"/>
            <a:ext cx="12189329" cy="6856926"/>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18029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 y="-1"/>
            <a:ext cx="12191619" cy="6858214"/>
          </a:xfrm>
          <a:prstGeom prst="rect">
            <a:avLst/>
          </a:prstGeom>
        </p:spPr>
      </p:pic>
      <p:sp>
        <p:nvSpPr>
          <p:cNvPr id="6" name="TextBox 5"/>
          <p:cNvSpPr txBox="1"/>
          <p:nvPr userDrawn="1"/>
        </p:nvSpPr>
        <p:spPr>
          <a:xfrm>
            <a:off x="508000" y="3310467"/>
            <a:ext cx="10651067" cy="1862048"/>
          </a:xfrm>
          <a:prstGeom prst="rect">
            <a:avLst/>
          </a:prstGeom>
          <a:noFill/>
        </p:spPr>
        <p:txBody>
          <a:bodyPr wrap="square" rtlCol="0">
            <a:spAutoFit/>
          </a:bodyPr>
          <a:lstStyle/>
          <a:p>
            <a:pPr>
              <a:spcAft>
                <a:spcPts val="600"/>
              </a:spcAft>
            </a:pPr>
            <a:r>
              <a:rPr lang="en-US" sz="100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100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1000" dirty="0" err="1">
                <a:latin typeface="Arial" panose="020B0604020202020204" pitchFamily="34" charset="0"/>
                <a:cs typeface="Arial" panose="020B0604020202020204" pitchFamily="34" charset="0"/>
              </a:rPr>
              <a:t>aboutus</a:t>
            </a:r>
            <a:r>
              <a:rPr lang="en-US" sz="1000" dirty="0">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RSM, the RSM logo and </a:t>
            </a:r>
            <a:r>
              <a:rPr lang="en-US" sz="1000" i="1" kern="1200" dirty="0">
                <a:solidFill>
                  <a:schemeClr val="tx1"/>
                </a:solidFill>
                <a:effectLst/>
                <a:latin typeface="+mn-lt"/>
                <a:ea typeface="+mn-ea"/>
                <a:cs typeface="+mn-cs"/>
              </a:rPr>
              <a:t>the power of being understood </a:t>
            </a:r>
            <a:r>
              <a:rPr lang="en-US" sz="1000" kern="1200" dirty="0">
                <a:solidFill>
                  <a:schemeClr val="tx1"/>
                </a:solidFill>
                <a:effectLst/>
                <a:latin typeface="+mn-lt"/>
                <a:ea typeface="+mn-ea"/>
                <a:cs typeface="+mn-cs"/>
              </a:rPr>
              <a:t>are registered trademarks of RSM International Association</a:t>
            </a:r>
            <a:r>
              <a:rPr lang="en-US" sz="1000" dirty="0">
                <a:latin typeface="Arial" panose="020B0604020202020204" pitchFamily="34" charset="0"/>
                <a:cs typeface="Arial" panose="020B0604020202020204" pitchFamily="34" charset="0"/>
              </a:rPr>
              <a:t>. </a:t>
            </a:r>
          </a:p>
          <a:p>
            <a:pPr>
              <a:spcAft>
                <a:spcPts val="600"/>
              </a:spcAft>
            </a:pPr>
            <a:r>
              <a:rPr lang="en-US" sz="1000" dirty="0">
                <a:latin typeface="Arial" panose="020B0604020202020204" pitchFamily="34" charset="0"/>
                <a:cs typeface="Arial" panose="020B0604020202020204" pitchFamily="34" charset="0"/>
              </a:rPr>
              <a:t>© 2023 RSM US LLP. All Rights Reserved.</a:t>
            </a:r>
          </a:p>
        </p:txBody>
      </p:sp>
    </p:spTree>
    <p:extLst>
      <p:ext uri="{BB962C8B-B14F-4D97-AF65-F5344CB8AC3E}">
        <p14:creationId xmlns:p14="http://schemas.microsoft.com/office/powerpoint/2010/main" val="3409828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Main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40" y="2075935"/>
            <a:ext cx="11230920" cy="3877960"/>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480540" y="1317181"/>
            <a:ext cx="11230920" cy="685003"/>
          </a:xfrm>
        </p:spPr>
        <p:txBody>
          <a:bodyPr>
            <a:noAutofit/>
          </a:bodyPr>
          <a:lstStyle>
            <a:lvl1pPr marL="0" indent="0">
              <a:buNone/>
              <a:defRPr sz="1600" baseline="0"/>
            </a:lvl1pPr>
          </a:lstStyle>
          <a:p>
            <a:pPr lvl="0"/>
            <a:r>
              <a:rPr lang="en-US" dirty="0"/>
              <a:t>Executive Summary Tag</a:t>
            </a:r>
          </a:p>
        </p:txBody>
      </p:sp>
      <p:sp>
        <p:nvSpPr>
          <p:cNvPr id="8" name="Title Placeholder 1"/>
          <p:cNvSpPr>
            <a:spLocks noGrp="1"/>
          </p:cNvSpPr>
          <p:nvPr>
            <p:ph type="title"/>
          </p:nvPr>
        </p:nvSpPr>
        <p:spPr>
          <a:xfrm>
            <a:off x="480540" y="237067"/>
            <a:ext cx="11230920" cy="855133"/>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133350" y="6423061"/>
            <a:ext cx="542925" cy="276753"/>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240368644"/>
      </p:ext>
    </p:extLst>
  </p:cSld>
  <p:clrMapOvr>
    <a:masterClrMapping/>
  </p:clrMapOvr>
  <p:extLst>
    <p:ext uri="{DCECCB84-F9BA-43D5-87BE-67443E8EF086}">
      <p15:sldGuideLst xmlns:p15="http://schemas.microsoft.com/office/powerpoint/2012/main">
        <p15:guide id="1" pos="120">
          <p15:clr>
            <a:srgbClr val="FBAE40"/>
          </p15:clr>
        </p15:guide>
        <p15:guide id="2" orient="horz" pos="768">
          <p15:clr>
            <a:srgbClr val="FBAE40"/>
          </p15:clr>
        </p15:guide>
        <p15:guide id="3" orient="horz" pos="1176">
          <p15:clr>
            <a:srgbClr val="FBAE40"/>
          </p15:clr>
        </p15:guide>
        <p15:guide id="4"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 y="0"/>
            <a:ext cx="12191237" cy="6858000"/>
          </a:xfrm>
          <a:prstGeom prst="rect">
            <a:avLst/>
          </a:prstGeom>
        </p:spPr>
      </p:pic>
      <p:sp>
        <p:nvSpPr>
          <p:cNvPr id="2" name="Title 1"/>
          <p:cNvSpPr>
            <a:spLocks noGrp="1"/>
          </p:cNvSpPr>
          <p:nvPr>
            <p:ph type="ctrTitle"/>
          </p:nvPr>
        </p:nvSpPr>
        <p:spPr>
          <a:xfrm>
            <a:off x="508000" y="1382394"/>
            <a:ext cx="10160000" cy="1129242"/>
          </a:xfrm>
        </p:spPr>
        <p:txBody>
          <a:bodyPr anchor="b">
            <a:normAutofit/>
          </a:bodyPr>
          <a:lstStyle>
            <a:lvl1pPr algn="l">
              <a:defRPr sz="3200" cap="all" baseline="0">
                <a:solidFill>
                  <a:srgbClr val="4AAA42"/>
                </a:solidFill>
              </a:defRPr>
            </a:lvl1pPr>
          </a:lstStyle>
          <a:p>
            <a:r>
              <a:rPr lang="en-US"/>
              <a:t>Click to edit Master title style</a:t>
            </a:r>
          </a:p>
        </p:txBody>
      </p:sp>
      <p:sp>
        <p:nvSpPr>
          <p:cNvPr id="3" name="Subtitle 2"/>
          <p:cNvSpPr>
            <a:spLocks noGrp="1"/>
          </p:cNvSpPr>
          <p:nvPr>
            <p:ph type="subTitle" idx="1"/>
          </p:nvPr>
        </p:nvSpPr>
        <p:spPr>
          <a:xfrm>
            <a:off x="508000" y="2598949"/>
            <a:ext cx="10160000" cy="77046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p:cNvSpPr>
            <a:spLocks noGrp="1"/>
          </p:cNvSpPr>
          <p:nvPr>
            <p:ph type="body" sz="quarter" idx="13" hasCustomPrompt="1"/>
          </p:nvPr>
        </p:nvSpPr>
        <p:spPr>
          <a:xfrm>
            <a:off x="508000" y="4715564"/>
            <a:ext cx="10160000" cy="387350"/>
          </a:xfrm>
        </p:spPr>
        <p:txBody>
          <a:bodyPr>
            <a:normAutofit/>
          </a:bodyPr>
          <a:lstStyle>
            <a:lvl1pPr marL="0" indent="0">
              <a:buNone/>
              <a:defRPr sz="1800"/>
            </a:lvl1pPr>
          </a:lstStyle>
          <a:p>
            <a:pPr lvl="0"/>
            <a:r>
              <a:rPr lang="en-US"/>
              <a:t>Click to edit Date (optional)</a:t>
            </a:r>
          </a:p>
        </p:txBody>
      </p:sp>
    </p:spTree>
    <p:extLst>
      <p:ext uri="{BB962C8B-B14F-4D97-AF65-F5344CB8AC3E}">
        <p14:creationId xmlns:p14="http://schemas.microsoft.com/office/powerpoint/2010/main" val="107283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642"/>
            <a:ext cx="12189331" cy="6856928"/>
          </a:xfrm>
          <a:prstGeom prst="rect">
            <a:avLst/>
          </a:prstGeom>
        </p:spPr>
      </p:pic>
      <p:sp>
        <p:nvSpPr>
          <p:cNvPr id="2" name="Title 1"/>
          <p:cNvSpPr>
            <a:spLocks noGrp="1"/>
          </p:cNvSpPr>
          <p:nvPr>
            <p:ph type="title"/>
          </p:nvPr>
        </p:nvSpPr>
        <p:spPr>
          <a:xfrm>
            <a:off x="1676399" y="2277006"/>
            <a:ext cx="6231468" cy="1973262"/>
          </a:xfrm>
        </p:spPr>
        <p:txBody>
          <a:bodyPr anchor="b">
            <a:normAutofit/>
          </a:bodyPr>
          <a:lstStyle>
            <a:lvl1pPr>
              <a:defRPr sz="4400" cap="all" baseline="0"/>
            </a:lvl1pPr>
          </a:lstStyle>
          <a:p>
            <a:r>
              <a:rPr lang="en-US"/>
              <a:t>Click to edit Master title style</a:t>
            </a:r>
          </a:p>
        </p:txBody>
      </p:sp>
      <p:sp>
        <p:nvSpPr>
          <p:cNvPr id="3" name="Text Placeholder 2"/>
          <p:cNvSpPr>
            <a:spLocks noGrp="1"/>
          </p:cNvSpPr>
          <p:nvPr>
            <p:ph type="body" idx="1"/>
          </p:nvPr>
        </p:nvSpPr>
        <p:spPr>
          <a:xfrm>
            <a:off x="1659465" y="4811448"/>
            <a:ext cx="5901268" cy="420951"/>
          </a:xfrm>
        </p:spPr>
        <p:txBody>
          <a:bodyPr/>
          <a:lstStyle>
            <a:lvl1pPr marL="0" indent="0">
              <a:buNone/>
              <a:defRPr sz="240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686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380067"/>
            <a:ext cx="10845800" cy="463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508000" y="6206067"/>
            <a:ext cx="2743200" cy="264583"/>
          </a:xfrm>
          <a:prstGeom prst="rect">
            <a:avLst/>
          </a:prstGeo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Tree>
    <p:extLst>
      <p:ext uri="{BB962C8B-B14F-4D97-AF65-F5344CB8AC3E}">
        <p14:creationId xmlns:p14="http://schemas.microsoft.com/office/powerpoint/2010/main" val="14429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7"/>
            <a:ext cx="10854268" cy="880533"/>
          </a:xfrm>
        </p:spPr>
        <p:txBody>
          <a:bodyPr/>
          <a:lstStyle/>
          <a:p>
            <a:r>
              <a:rPr lang="en-US"/>
              <a:t>Click to edit Master title style</a:t>
            </a:r>
          </a:p>
        </p:txBody>
      </p:sp>
      <p:sp>
        <p:nvSpPr>
          <p:cNvPr id="3" name="Content Placeholder 2"/>
          <p:cNvSpPr>
            <a:spLocks noGrp="1"/>
          </p:cNvSpPr>
          <p:nvPr>
            <p:ph sz="half" idx="1"/>
          </p:nvPr>
        </p:nvSpPr>
        <p:spPr>
          <a:xfrm>
            <a:off x="499532" y="1363133"/>
            <a:ext cx="5342467" cy="4813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363133"/>
            <a:ext cx="5334000" cy="4813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331799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7"/>
            <a:ext cx="10854268" cy="880533"/>
          </a:xfrm>
        </p:spPr>
        <p:txBody>
          <a:bodyPr/>
          <a:lstStyle/>
          <a:p>
            <a:r>
              <a:rPr lang="en-US"/>
              <a:t>Click to edit Master title style</a:t>
            </a:r>
          </a:p>
        </p:txBody>
      </p:sp>
      <p:sp>
        <p:nvSpPr>
          <p:cNvPr id="4" name="Content Placeholder 3"/>
          <p:cNvSpPr>
            <a:spLocks noGrp="1"/>
          </p:cNvSpPr>
          <p:nvPr>
            <p:ph sz="half" idx="2"/>
          </p:nvPr>
        </p:nvSpPr>
        <p:spPr>
          <a:xfrm>
            <a:off x="6019800" y="1363133"/>
            <a:ext cx="5334000" cy="4813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97442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a:p>
        </p:txBody>
      </p:sp>
    </p:spTree>
    <p:extLst>
      <p:ext uri="{BB962C8B-B14F-4D97-AF65-F5344CB8AC3E}">
        <p14:creationId xmlns:p14="http://schemas.microsoft.com/office/powerpoint/2010/main" val="341774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a:p>
        </p:txBody>
      </p:sp>
      <p:sp>
        <p:nvSpPr>
          <p:cNvPr id="4" name="Rectangle 3"/>
          <p:cNvSpPr/>
          <p:nvPr userDrawn="1"/>
        </p:nvSpPr>
        <p:spPr>
          <a:xfrm>
            <a:off x="-1" y="1415521"/>
            <a:ext cx="5884334" cy="398751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6138415" y="1415521"/>
            <a:ext cx="5697985" cy="21972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138416" y="3776057"/>
            <a:ext cx="5697984" cy="162746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a:spLocks noGrp="1"/>
          </p:cNvSpPr>
          <p:nvPr>
            <p:ph type="body" sz="quarter" idx="20" hasCustomPrompt="1"/>
          </p:nvPr>
        </p:nvSpPr>
        <p:spPr>
          <a:xfrm>
            <a:off x="6354763" y="3992082"/>
            <a:ext cx="4999037" cy="1139086"/>
          </a:xfrm>
          <a:prstGeom prst="rect">
            <a:avLst/>
          </a:prstGeom>
        </p:spPr>
        <p:txBody>
          <a:bodyPr anchor="ctr" anchorCtr="0">
            <a:norm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
        <p:nvSpPr>
          <p:cNvPr id="8" name="Text Placeholder 5"/>
          <p:cNvSpPr>
            <a:spLocks noGrp="1"/>
          </p:cNvSpPr>
          <p:nvPr>
            <p:ph type="body" sz="quarter" idx="22" hasCustomPrompt="1"/>
          </p:nvPr>
        </p:nvSpPr>
        <p:spPr>
          <a:xfrm>
            <a:off x="6354763" y="1631420"/>
            <a:ext cx="4999037" cy="1749706"/>
          </a:xfrm>
          <a:prstGeom prst="rect">
            <a:avLst/>
          </a:prstGeom>
        </p:spPr>
        <p:txBody>
          <a:bodyPr anchor="ctr" anchorCtr="0">
            <a:norm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
        <p:nvSpPr>
          <p:cNvPr id="9" name="Text Placeholder 5"/>
          <p:cNvSpPr>
            <a:spLocks noGrp="1"/>
          </p:cNvSpPr>
          <p:nvPr>
            <p:ph type="body" sz="quarter" idx="23" hasCustomPrompt="1"/>
          </p:nvPr>
        </p:nvSpPr>
        <p:spPr>
          <a:xfrm>
            <a:off x="468089" y="1631420"/>
            <a:ext cx="5128378" cy="3499748"/>
          </a:xfrm>
          <a:prstGeom prst="rect">
            <a:avLst/>
          </a:prstGeom>
        </p:spPr>
        <p:txBody>
          <a:bodyPr anchor="ctr" anchorCtr="0">
            <a:norm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Tree>
    <p:extLst>
      <p:ext uri="{BB962C8B-B14F-4D97-AF65-F5344CB8AC3E}">
        <p14:creationId xmlns:p14="http://schemas.microsoft.com/office/powerpoint/2010/main" val="384435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1"/>
            <a:ext cx="12191617" cy="6858214"/>
          </a:xfrm>
          <a:prstGeom prst="rect">
            <a:avLst/>
          </a:prstGeom>
        </p:spPr>
      </p:pic>
      <p:sp>
        <p:nvSpPr>
          <p:cNvPr id="16" name="TextBox 15"/>
          <p:cNvSpPr txBox="1"/>
          <p:nvPr userDrawn="1"/>
        </p:nvSpPr>
        <p:spPr>
          <a:xfrm>
            <a:off x="492973"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50000"/>
                    <a:lumOff val="50000"/>
                  </a:schemeClr>
                </a:solidFill>
                <a:latin typeface="Arial" panose="020B0604020202020204" pitchFamily="34" charset="0"/>
                <a:cs typeface="Arial" panose="020B0604020202020204" pitchFamily="34" charset="0"/>
              </a:rPr>
              <a:t>© 2022 RSM US LLP. All Rights Reserved. </a:t>
            </a:r>
          </a:p>
        </p:txBody>
      </p:sp>
      <p:sp>
        <p:nvSpPr>
          <p:cNvPr id="17" name="Slide Number Placeholder 6"/>
          <p:cNvSpPr>
            <a:spLocks noGrp="1"/>
          </p:cNvSpPr>
          <p:nvPr>
            <p:ph type="sldNum" sz="quarter" idx="12"/>
          </p:nvPr>
        </p:nvSpPr>
        <p:spPr>
          <a:xfrm>
            <a:off x="503855"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a:p>
        </p:txBody>
      </p:sp>
      <p:sp>
        <p:nvSpPr>
          <p:cNvPr id="18" name="Text Placeholder 2"/>
          <p:cNvSpPr>
            <a:spLocks noGrp="1"/>
          </p:cNvSpPr>
          <p:nvPr>
            <p:ph type="body" sz="quarter" idx="13"/>
          </p:nvPr>
        </p:nvSpPr>
        <p:spPr>
          <a:xfrm>
            <a:off x="1527178" y="1211263"/>
            <a:ext cx="6550022" cy="2514600"/>
          </a:xfrm>
        </p:spPr>
        <p:txBody>
          <a:bodyPr/>
          <a:lstStyle>
            <a:lvl1pPr marL="0" indent="0">
              <a:buNone/>
              <a:defRPr>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656" y="1557867"/>
            <a:ext cx="1786466" cy="1786466"/>
          </a:xfrm>
          <a:prstGeom prst="rect">
            <a:avLst/>
          </a:prstGeom>
        </p:spPr>
      </p:pic>
      <p:sp>
        <p:nvSpPr>
          <p:cNvPr id="20" name="Content Placeholder 7"/>
          <p:cNvSpPr>
            <a:spLocks noGrp="1"/>
          </p:cNvSpPr>
          <p:nvPr>
            <p:ph sz="quarter" idx="14"/>
          </p:nvPr>
        </p:nvSpPr>
        <p:spPr>
          <a:xfrm>
            <a:off x="1527176" y="4047067"/>
            <a:ext cx="6550857" cy="601662"/>
          </a:xfrm>
        </p:spPr>
        <p:txBody>
          <a:bodyPr>
            <a:normAutofit/>
          </a:bodyPr>
          <a:lstStyle>
            <a:lvl1pPr marL="0" indent="0">
              <a:buNone/>
              <a:defRPr sz="180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4441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25" y="643"/>
            <a:ext cx="12189331" cy="6856928"/>
          </a:xfrm>
          <a:prstGeom prst="rect">
            <a:avLst/>
          </a:prstGeom>
        </p:spPr>
      </p:pic>
      <p:sp>
        <p:nvSpPr>
          <p:cNvPr id="2" name="Title Placeholder 1"/>
          <p:cNvSpPr>
            <a:spLocks noGrp="1"/>
          </p:cNvSpPr>
          <p:nvPr>
            <p:ph type="title"/>
          </p:nvPr>
        </p:nvSpPr>
        <p:spPr>
          <a:xfrm>
            <a:off x="508000" y="237067"/>
            <a:ext cx="10845800" cy="8551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383086"/>
            <a:ext cx="10845800" cy="463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508000" y="6176963"/>
            <a:ext cx="2743200" cy="276753"/>
          </a:xfrm>
          <a:prstGeom prst="rect">
            <a:avLst/>
          </a:prstGeo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12" name="TextBox 11"/>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2023 RSM US LLP. All Rights Reserved. </a:t>
            </a:r>
          </a:p>
        </p:txBody>
      </p:sp>
    </p:spTree>
    <p:extLst>
      <p:ext uri="{BB962C8B-B14F-4D97-AF65-F5344CB8AC3E}">
        <p14:creationId xmlns:p14="http://schemas.microsoft.com/office/powerpoint/2010/main" val="3072203259"/>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5" r:id="rId3"/>
    <p:sldLayoutId id="2147483665" r:id="rId4"/>
    <p:sldLayoutId id="2147483652" r:id="rId5"/>
    <p:sldLayoutId id="2147483661" r:id="rId6"/>
    <p:sldLayoutId id="2147483662" r:id="rId7"/>
    <p:sldLayoutId id="2147483660" r:id="rId8"/>
    <p:sldLayoutId id="2147483666" r:id="rId9"/>
    <p:sldLayoutId id="2147483659" r:id="rId10"/>
    <p:sldLayoutId id="2147483654" r:id="rId11"/>
    <p:sldLayoutId id="2147483657" r:id="rId12"/>
    <p:sldLayoutId id="2147483658" r:id="rId13"/>
    <p:sldLayoutId id="2147483663" r:id="rId14"/>
    <p:sldLayoutId id="2147483667" r:id="rId15"/>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hyperlink" Target="https://home.treasury.gov/system/files/136/SLFRF-and-CPF-Supplementary-Broadband-Guidance.pdf" TargetMode="Externa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sv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microsoft.com/office/2007/relationships/hdphoto" Target="../media/hdphoto2.wdp"/><Relationship Id="rId10" Type="http://schemas.openxmlformats.org/officeDocument/2006/relationships/image" Target="../media/image37.svg"/><Relationship Id="rId4" Type="http://schemas.openxmlformats.org/officeDocument/2006/relationships/image" Target="../media/image29.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905315"/>
            <a:ext cx="10160000" cy="1129242"/>
          </a:xfrm>
        </p:spPr>
        <p:txBody>
          <a:bodyPr>
            <a:normAutofit fontScale="90000"/>
          </a:bodyPr>
          <a:lstStyle/>
          <a:p>
            <a:r>
              <a:rPr lang="en-US" sz="2800" b="1" dirty="0">
                <a:latin typeface="Arial"/>
                <a:cs typeface="Arial"/>
              </a:rPr>
              <a:t>Office of the chief information officer</a:t>
            </a:r>
            <a:br>
              <a:rPr lang="en-US" sz="2800" dirty="0">
                <a:latin typeface="Arial"/>
                <a:cs typeface="Arial"/>
              </a:rPr>
            </a:br>
            <a:r>
              <a:rPr lang="en-US" sz="2800" dirty="0">
                <a:latin typeface="Arial"/>
                <a:cs typeface="Arial"/>
              </a:rPr>
              <a:t>NOFA #007</a:t>
            </a:r>
            <a:br>
              <a:rPr lang="en-US" sz="2800" dirty="0">
                <a:latin typeface="Arial"/>
                <a:cs typeface="Arial"/>
              </a:rPr>
            </a:br>
            <a:endParaRPr lang="en-US" sz="2800" dirty="0"/>
          </a:p>
        </p:txBody>
      </p:sp>
      <p:sp>
        <p:nvSpPr>
          <p:cNvPr id="3" name="Subtitle 2"/>
          <p:cNvSpPr>
            <a:spLocks noGrp="1"/>
          </p:cNvSpPr>
          <p:nvPr>
            <p:ph type="subTitle" idx="1"/>
          </p:nvPr>
        </p:nvSpPr>
        <p:spPr>
          <a:xfrm>
            <a:off x="508000" y="2142436"/>
            <a:ext cx="10160000" cy="770467"/>
          </a:xfrm>
        </p:spPr>
        <p:txBody>
          <a:bodyPr vert="horz" lIns="91440" tIns="45720" rIns="91440" bIns="45720" rtlCol="0" anchor="t">
            <a:normAutofit/>
          </a:bodyPr>
          <a:lstStyle/>
          <a:p>
            <a:r>
              <a:rPr lang="en-US" sz="2800" dirty="0">
                <a:latin typeface="Arial"/>
                <a:cs typeface="Arial"/>
              </a:rPr>
              <a:t>New Guidance Webinar</a:t>
            </a:r>
          </a:p>
        </p:txBody>
      </p:sp>
      <p:sp>
        <p:nvSpPr>
          <p:cNvPr id="6" name="Text Placeholder 5">
            <a:extLst>
              <a:ext uri="{FF2B5EF4-FFF2-40B4-BE49-F238E27FC236}">
                <a16:creationId xmlns:a16="http://schemas.microsoft.com/office/drawing/2014/main" id="{1CE3DAED-7FFC-D7AB-67D0-CD44A85FDE9D}"/>
              </a:ext>
            </a:extLst>
          </p:cNvPr>
          <p:cNvSpPr>
            <a:spLocks noGrp="1"/>
          </p:cNvSpPr>
          <p:nvPr>
            <p:ph type="body" sz="quarter" idx="13"/>
          </p:nvPr>
        </p:nvSpPr>
        <p:spPr>
          <a:xfrm>
            <a:off x="605655" y="6073847"/>
            <a:ext cx="10160000" cy="387350"/>
          </a:xfrm>
        </p:spPr>
        <p:txBody>
          <a:bodyPr/>
          <a:lstStyle/>
          <a:p>
            <a:r>
              <a:rPr lang="en-US" dirty="0"/>
              <a:t>September 15, 2023</a:t>
            </a:r>
          </a:p>
        </p:txBody>
      </p:sp>
    </p:spTree>
    <p:extLst>
      <p:ext uri="{BB962C8B-B14F-4D97-AF65-F5344CB8AC3E}">
        <p14:creationId xmlns:p14="http://schemas.microsoft.com/office/powerpoint/2010/main" val="377753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latin typeface="Arial"/>
                <a:cs typeface="Arial"/>
              </a:rPr>
              <a:t>SLFRF Supplementary Broadband Guidance &amp; New Guidance Amendment</a:t>
            </a:r>
            <a:endParaRPr lang="en-US" dirty="0"/>
          </a:p>
        </p:txBody>
      </p:sp>
      <p:grpSp>
        <p:nvGrpSpPr>
          <p:cNvPr id="13" name="Group 12"/>
          <p:cNvGrpSpPr/>
          <p:nvPr/>
        </p:nvGrpSpPr>
        <p:grpSpPr>
          <a:xfrm>
            <a:off x="1083346" y="2047561"/>
            <a:ext cx="2011680" cy="2011680"/>
            <a:chOff x="1193800" y="2864780"/>
            <a:chExt cx="1371600" cy="1371600"/>
          </a:xfrm>
        </p:grpSpPr>
        <p:sp>
          <p:nvSpPr>
            <p:cNvPr id="10" name="Rounded Rectangle 9"/>
            <p:cNvSpPr/>
            <p:nvPr/>
          </p:nvSpPr>
          <p:spPr>
            <a:xfrm>
              <a:off x="1193800" y="2864780"/>
              <a:ext cx="1371600" cy="1371600"/>
            </a:xfrm>
            <a:prstGeom prst="roundRect">
              <a:avLst>
                <a:gd name="adj" fmla="val 2564"/>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3800" y="3508987"/>
              <a:ext cx="1371600" cy="6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85240" y="2948781"/>
              <a:ext cx="1188720" cy="1188720"/>
            </a:xfrm>
            <a:prstGeom prst="roundRect">
              <a:avLst>
                <a:gd name="adj" fmla="val 25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61440" y="3024980"/>
              <a:ext cx="1036320" cy="1036320"/>
            </a:xfrm>
            <a:prstGeom prst="roundRect">
              <a:avLst>
                <a:gd name="adj" fmla="val 2564"/>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a:stCxn id="12" idx="3"/>
          </p:cNvCxnSpPr>
          <p:nvPr/>
        </p:nvCxnSpPr>
        <p:spPr>
          <a:xfrm>
            <a:off x="2849154" y="3042489"/>
            <a:ext cx="1371600"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0935" y="4187041"/>
            <a:ext cx="2715808" cy="584775"/>
          </a:xfrm>
          <a:prstGeom prst="rect">
            <a:avLst/>
          </a:prstGeom>
          <a:noFill/>
        </p:spPr>
        <p:txBody>
          <a:bodyPr wrap="none" rtlCol="0">
            <a:spAutoFit/>
          </a:bodyPr>
          <a:lstStyle/>
          <a:p>
            <a:r>
              <a:rPr lang="en-US" sz="1600" b="1" dirty="0"/>
              <a:t>Supplementary Guidance </a:t>
            </a:r>
          </a:p>
          <a:p>
            <a:r>
              <a:rPr lang="en-US" sz="1600" b="1" dirty="0"/>
              <a:t>Released</a:t>
            </a:r>
          </a:p>
        </p:txBody>
      </p:sp>
      <p:sp>
        <p:nvSpPr>
          <p:cNvPr id="17" name="TextBox 16"/>
          <p:cNvSpPr txBox="1"/>
          <p:nvPr/>
        </p:nvSpPr>
        <p:spPr>
          <a:xfrm>
            <a:off x="750935" y="4760555"/>
            <a:ext cx="2771717" cy="1384995"/>
          </a:xfrm>
          <a:prstGeom prst="rect">
            <a:avLst/>
          </a:prstGeom>
          <a:noFill/>
        </p:spPr>
        <p:txBody>
          <a:bodyPr wrap="square" rtlCol="0">
            <a:spAutoFit/>
          </a:bodyPr>
          <a:lstStyle/>
          <a:p>
            <a:r>
              <a:rPr lang="en-US" sz="1400" dirty="0"/>
              <a:t>On May 17, 2023, US Treasury released the </a:t>
            </a:r>
            <a:r>
              <a:rPr lang="en-US" sz="1400" dirty="0">
                <a:hlinkClick r:id="rId2"/>
              </a:rPr>
              <a:t>SLFRF Supplementary Broadband Guidance </a:t>
            </a:r>
            <a:r>
              <a:rPr lang="en-US" sz="1400" dirty="0"/>
              <a:t>that applies to broadband infrastructure projects funded by SLFRF</a:t>
            </a:r>
          </a:p>
        </p:txBody>
      </p:sp>
      <p:grpSp>
        <p:nvGrpSpPr>
          <p:cNvPr id="18" name="Group 17"/>
          <p:cNvGrpSpPr/>
          <p:nvPr/>
        </p:nvGrpSpPr>
        <p:grpSpPr>
          <a:xfrm>
            <a:off x="4870387" y="2047561"/>
            <a:ext cx="2011680" cy="2011680"/>
            <a:chOff x="1193800" y="2864780"/>
            <a:chExt cx="1371600" cy="1371600"/>
          </a:xfrm>
        </p:grpSpPr>
        <p:sp>
          <p:nvSpPr>
            <p:cNvPr id="19" name="Rounded Rectangle 18"/>
            <p:cNvSpPr/>
            <p:nvPr/>
          </p:nvSpPr>
          <p:spPr>
            <a:xfrm>
              <a:off x="1193800" y="2864780"/>
              <a:ext cx="1371600" cy="1371600"/>
            </a:xfrm>
            <a:prstGeom prst="roundRect">
              <a:avLst>
                <a:gd name="adj" fmla="val 2564"/>
              </a:avLst>
            </a:prstGeom>
            <a:solidFill>
              <a:srgbClr val="8CC486"/>
            </a:solidFill>
            <a:ln>
              <a:solidFill>
                <a:srgbClr val="8CC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93800" y="3508987"/>
              <a:ext cx="1371600" cy="6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285240" y="2948781"/>
              <a:ext cx="1188720" cy="1188720"/>
            </a:xfrm>
            <a:prstGeom prst="roundRect">
              <a:avLst>
                <a:gd name="adj" fmla="val 25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361440" y="3024980"/>
              <a:ext cx="1036320" cy="1036320"/>
            </a:xfrm>
            <a:prstGeom prst="roundRect">
              <a:avLst>
                <a:gd name="adj" fmla="val 2564"/>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a:stCxn id="22" idx="3"/>
          </p:cNvCxnSpPr>
          <p:nvPr/>
        </p:nvCxnSpPr>
        <p:spPr>
          <a:xfrm>
            <a:off x="6636195" y="3042489"/>
            <a:ext cx="1371600"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561630" y="2047561"/>
            <a:ext cx="2011680" cy="2011680"/>
            <a:chOff x="1193800" y="2864780"/>
            <a:chExt cx="1371600" cy="1371600"/>
          </a:xfrm>
        </p:grpSpPr>
        <p:sp>
          <p:nvSpPr>
            <p:cNvPr id="25" name="Rounded Rectangle 24"/>
            <p:cNvSpPr/>
            <p:nvPr/>
          </p:nvSpPr>
          <p:spPr>
            <a:xfrm>
              <a:off x="1193800" y="2864780"/>
              <a:ext cx="1371600" cy="1371600"/>
            </a:xfrm>
            <a:prstGeom prst="roundRect">
              <a:avLst>
                <a:gd name="adj" fmla="val 2564"/>
              </a:avLst>
            </a:prstGeom>
            <a:solidFill>
              <a:srgbClr val="009CDE"/>
            </a:soli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93800" y="3508987"/>
              <a:ext cx="1371600" cy="6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85240" y="2948781"/>
              <a:ext cx="1188720" cy="1188720"/>
            </a:xfrm>
            <a:prstGeom prst="roundRect">
              <a:avLst>
                <a:gd name="adj" fmla="val 25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361440" y="3024980"/>
              <a:ext cx="1036320" cy="1036320"/>
            </a:xfrm>
            <a:prstGeom prst="roundRect">
              <a:avLst>
                <a:gd name="adj" fmla="val 2564"/>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a:stCxn id="28" idx="3"/>
          </p:cNvCxnSpPr>
          <p:nvPr/>
        </p:nvCxnSpPr>
        <p:spPr>
          <a:xfrm>
            <a:off x="10327438" y="3042489"/>
            <a:ext cx="1371600"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70387" y="4171000"/>
            <a:ext cx="2011680" cy="349996"/>
          </a:xfrm>
          <a:prstGeom prst="rect">
            <a:avLst/>
          </a:prstGeom>
          <a:noFill/>
        </p:spPr>
        <p:txBody>
          <a:bodyPr wrap="square" rtlCol="0">
            <a:spAutoFit/>
          </a:bodyPr>
          <a:lstStyle/>
          <a:p>
            <a:pPr algn="ctr"/>
            <a:r>
              <a:rPr lang="en-US" sz="1600" b="1" dirty="0"/>
              <a:t>Changes Adopted</a:t>
            </a:r>
          </a:p>
        </p:txBody>
      </p:sp>
      <p:sp>
        <p:nvSpPr>
          <p:cNvPr id="37" name="TextBox 36"/>
          <p:cNvSpPr txBox="1"/>
          <p:nvPr/>
        </p:nvSpPr>
        <p:spPr>
          <a:xfrm>
            <a:off x="4700269" y="4565644"/>
            <a:ext cx="2351916" cy="1169551"/>
          </a:xfrm>
          <a:prstGeom prst="rect">
            <a:avLst/>
          </a:prstGeom>
          <a:noFill/>
        </p:spPr>
        <p:txBody>
          <a:bodyPr wrap="square" rtlCol="0">
            <a:spAutoFit/>
          </a:bodyPr>
          <a:lstStyle/>
          <a:p>
            <a:r>
              <a:rPr lang="en-US" sz="1400" dirty="0"/>
              <a:t>OCIO has agreed to adopt the changes and is offering those changed requirements to NOFA #007 grantees </a:t>
            </a:r>
          </a:p>
        </p:txBody>
      </p:sp>
      <p:sp>
        <p:nvSpPr>
          <p:cNvPr id="40" name="TextBox 39"/>
          <p:cNvSpPr txBox="1"/>
          <p:nvPr/>
        </p:nvSpPr>
        <p:spPr>
          <a:xfrm>
            <a:off x="8625496" y="4182442"/>
            <a:ext cx="2025298" cy="338554"/>
          </a:xfrm>
          <a:prstGeom prst="rect">
            <a:avLst/>
          </a:prstGeom>
          <a:noFill/>
        </p:spPr>
        <p:txBody>
          <a:bodyPr wrap="none" rtlCol="0">
            <a:spAutoFit/>
          </a:bodyPr>
          <a:lstStyle/>
          <a:p>
            <a:pPr algn="ctr"/>
            <a:r>
              <a:rPr lang="en-US" sz="1600" b="1" dirty="0"/>
              <a:t>Grant Amendment</a:t>
            </a:r>
          </a:p>
        </p:txBody>
      </p:sp>
      <p:sp>
        <p:nvSpPr>
          <p:cNvPr id="41" name="TextBox 40"/>
          <p:cNvSpPr txBox="1"/>
          <p:nvPr/>
        </p:nvSpPr>
        <p:spPr>
          <a:xfrm>
            <a:off x="8324181" y="4568924"/>
            <a:ext cx="2627928" cy="954107"/>
          </a:xfrm>
          <a:prstGeom prst="rect">
            <a:avLst/>
          </a:prstGeom>
          <a:noFill/>
        </p:spPr>
        <p:txBody>
          <a:bodyPr wrap="square" rtlCol="0">
            <a:spAutoFit/>
          </a:bodyPr>
          <a:lstStyle/>
          <a:p>
            <a:r>
              <a:rPr lang="en-US" sz="1400" dirty="0"/>
              <a:t>OCIO released amendments to each grant project on Monday, August 7 and are due by </a:t>
            </a:r>
            <a:r>
              <a:rPr lang="en-US" sz="1400" b="1" dirty="0"/>
              <a:t>September 30, 2023</a:t>
            </a:r>
          </a:p>
        </p:txBody>
      </p:sp>
      <p:pic>
        <p:nvPicPr>
          <p:cNvPr id="44" name="Graphic 32" descr="Meeting">
            <a:extLst>
              <a:ext uri="{FF2B5EF4-FFF2-40B4-BE49-F238E27FC236}">
                <a16:creationId xmlns:a16="http://schemas.microsoft.com/office/drawing/2014/main" id="{1EF62008-F696-4875-BD0A-DB52EC67E941}"/>
              </a:ext>
            </a:extLst>
          </p:cNvPr>
          <p:cNvPicPr>
            <a:picLocks noChangeAspect="1"/>
          </p:cNvPicPr>
          <p:nvPr/>
        </p:nvPicPr>
        <p:blipFill>
          <a:blip r:embed="rId3" cstate="print">
            <a:clrChange>
              <a:clrFrom>
                <a:srgbClr val="FFFFFF"/>
              </a:clrFrom>
              <a:clrTo>
                <a:srgbClr val="FFFFFF">
                  <a:alpha val="0"/>
                </a:srgbClr>
              </a:clrTo>
            </a:clrChange>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1337170" y="2303734"/>
            <a:ext cx="1511984" cy="1511984"/>
          </a:xfrm>
          <a:prstGeom prst="rect">
            <a:avLst/>
          </a:prstGeom>
        </p:spPr>
      </p:pic>
      <p:pic>
        <p:nvPicPr>
          <p:cNvPr id="45" name="Graphic 30" descr="Handshake">
            <a:extLst>
              <a:ext uri="{FF2B5EF4-FFF2-40B4-BE49-F238E27FC236}">
                <a16:creationId xmlns:a16="http://schemas.microsoft.com/office/drawing/2014/main" id="{4880ECE5-6BD0-44B0-B172-8699F3FF81EB}"/>
              </a:ext>
            </a:extLst>
          </p:cNvPr>
          <p:cNvPicPr>
            <a:picLocks noChangeAspect="1"/>
          </p:cNvPicPr>
          <p:nvPr/>
        </p:nvPicPr>
        <p:blipFill>
          <a:blip r:embed="rId5" cstate="print">
            <a:clrChange>
              <a:clrFrom>
                <a:srgbClr val="FFFFFF"/>
              </a:clrFrom>
              <a:clrTo>
                <a:srgbClr val="FFFFFF">
                  <a:alpha val="0"/>
                </a:srgbClr>
              </a:clrTo>
            </a:clrChange>
            <a:graysc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818678" y="2303734"/>
            <a:ext cx="1508760" cy="1508760"/>
          </a:xfrm>
          <a:prstGeom prst="rect">
            <a:avLst/>
          </a:prstGeom>
        </p:spPr>
      </p:pic>
      <p:pic>
        <p:nvPicPr>
          <p:cNvPr id="49" name="Picture 48"/>
          <p:cNvPicPr/>
          <p:nvPr/>
        </p:nvPicPr>
        <p:blipFill>
          <a:blip r:embed="rId7"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20784" y="2311031"/>
            <a:ext cx="1359531" cy="1462915"/>
          </a:xfrm>
          <a:prstGeom prst="rect">
            <a:avLst/>
          </a:prstGeom>
        </p:spPr>
      </p:pic>
      <p:sp>
        <p:nvSpPr>
          <p:cNvPr id="3" name="Slide Number Placeholder 3">
            <a:extLst>
              <a:ext uri="{FF2B5EF4-FFF2-40B4-BE49-F238E27FC236}">
                <a16:creationId xmlns:a16="http://schemas.microsoft.com/office/drawing/2014/main" id="{20D65F4A-37AA-DA4A-2984-3E2C5B90B83C}"/>
              </a:ext>
            </a:extLst>
          </p:cNvPr>
          <p:cNvSpPr txBox="1">
            <a:spLocks/>
          </p:cNvSpPr>
          <p:nvPr/>
        </p:nvSpPr>
        <p:spPr>
          <a:xfrm>
            <a:off x="508000" y="6206067"/>
            <a:ext cx="2743200" cy="2645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6A99BC-3C9D-4DF8-8B8C-E1FD2BDF0AD4}" type="slidenum">
              <a:rPr lang="en-US" sz="1000" smtClean="0"/>
              <a:pPr/>
              <a:t>10</a:t>
            </a:fld>
            <a:endParaRPr lang="en-US" sz="1000" dirty="0"/>
          </a:p>
        </p:txBody>
      </p:sp>
    </p:spTree>
    <p:extLst>
      <p:ext uri="{BB962C8B-B14F-4D97-AF65-F5344CB8AC3E}">
        <p14:creationId xmlns:p14="http://schemas.microsoft.com/office/powerpoint/2010/main" val="402362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25FA-76DD-04E3-637E-7DF620E0139A}"/>
              </a:ext>
            </a:extLst>
          </p:cNvPr>
          <p:cNvSpPr>
            <a:spLocks noGrp="1"/>
          </p:cNvSpPr>
          <p:nvPr>
            <p:ph type="title"/>
          </p:nvPr>
        </p:nvSpPr>
        <p:spPr>
          <a:xfrm>
            <a:off x="508000" y="237067"/>
            <a:ext cx="10845800" cy="855133"/>
          </a:xfrm>
        </p:spPr>
        <p:txBody>
          <a:bodyPr anchor="ctr">
            <a:normAutofit/>
          </a:bodyPr>
          <a:lstStyle/>
          <a:p>
            <a:r>
              <a:rPr lang="en-US" b="1" err="1"/>
              <a:t>IowaGrants</a:t>
            </a:r>
            <a:r>
              <a:rPr lang="en-US" b="1"/>
              <a:t> Correspondence</a:t>
            </a:r>
            <a:endParaRPr lang="en-US" b="1" err="1"/>
          </a:p>
        </p:txBody>
      </p:sp>
      <p:sp>
        <p:nvSpPr>
          <p:cNvPr id="4" name="Slide Number Placeholder 3">
            <a:extLst>
              <a:ext uri="{FF2B5EF4-FFF2-40B4-BE49-F238E27FC236}">
                <a16:creationId xmlns:a16="http://schemas.microsoft.com/office/drawing/2014/main" id="{3CB9A8BC-39C2-8BC0-38FD-F33B7CE9C580}"/>
              </a:ext>
            </a:extLst>
          </p:cNvPr>
          <p:cNvSpPr>
            <a:spLocks noGrp="1"/>
          </p:cNvSpPr>
          <p:nvPr>
            <p:ph type="sldNum" sz="quarter" idx="12"/>
          </p:nvPr>
        </p:nvSpPr>
        <p:spPr>
          <a:xfrm>
            <a:off x="508000" y="6206067"/>
            <a:ext cx="2743200" cy="264583"/>
          </a:xfrm>
        </p:spPr>
        <p:txBody>
          <a:bodyPr>
            <a:normAutofit/>
          </a:bodyPr>
          <a:lstStyle/>
          <a:p>
            <a:pPr>
              <a:spcAft>
                <a:spcPts val="600"/>
              </a:spcAft>
            </a:pPr>
            <a:fld id="{936A99BC-3C9D-4DF8-8B8C-E1FD2BDF0AD4}" type="slidenum">
              <a:rPr lang="en-US" smtClean="0"/>
              <a:pPr>
                <a:spcAft>
                  <a:spcPts val="600"/>
                </a:spcAft>
              </a:pPr>
              <a:t>11</a:t>
            </a:fld>
            <a:endParaRPr lang="en-US"/>
          </a:p>
        </p:txBody>
      </p:sp>
      <p:graphicFrame>
        <p:nvGraphicFramePr>
          <p:cNvPr id="6" name="Content Placeholder 2">
            <a:extLst>
              <a:ext uri="{FF2B5EF4-FFF2-40B4-BE49-F238E27FC236}">
                <a16:creationId xmlns:a16="http://schemas.microsoft.com/office/drawing/2014/main" id="{EDDCACF7-6534-29B3-0D85-0DB2A945EC2E}"/>
              </a:ext>
            </a:extLst>
          </p:cNvPr>
          <p:cNvGraphicFramePr>
            <a:graphicFrameLocks noGrp="1"/>
          </p:cNvGraphicFramePr>
          <p:nvPr>
            <p:ph idx="1"/>
            <p:extLst>
              <p:ext uri="{D42A27DB-BD31-4B8C-83A1-F6EECF244321}">
                <p14:modId xmlns:p14="http://schemas.microsoft.com/office/powerpoint/2010/main" val="3072099624"/>
              </p:ext>
            </p:extLst>
          </p:nvPr>
        </p:nvGraphicFramePr>
        <p:xfrm>
          <a:off x="508000" y="1380067"/>
          <a:ext cx="10845800" cy="463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40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7C03-FC8D-D475-8610-791AD90B3E8E}"/>
              </a:ext>
            </a:extLst>
          </p:cNvPr>
          <p:cNvSpPr>
            <a:spLocks noGrp="1"/>
          </p:cNvSpPr>
          <p:nvPr>
            <p:ph type="title"/>
          </p:nvPr>
        </p:nvSpPr>
        <p:spPr/>
        <p:txBody>
          <a:bodyPr/>
          <a:lstStyle/>
          <a:p>
            <a:r>
              <a:rPr lang="en-US" b="1" err="1">
                <a:latin typeface="Arial"/>
                <a:cs typeface="Arial"/>
              </a:rPr>
              <a:t>IowaGrants</a:t>
            </a:r>
            <a:r>
              <a:rPr lang="en-US" b="1">
                <a:latin typeface="Arial"/>
                <a:cs typeface="Arial"/>
              </a:rPr>
              <a:t> Correspondence Training</a:t>
            </a:r>
          </a:p>
        </p:txBody>
      </p:sp>
      <p:sp>
        <p:nvSpPr>
          <p:cNvPr id="3" name="Content Placeholder 2">
            <a:extLst>
              <a:ext uri="{FF2B5EF4-FFF2-40B4-BE49-F238E27FC236}">
                <a16:creationId xmlns:a16="http://schemas.microsoft.com/office/drawing/2014/main" id="{AEF7E402-2E07-2C62-AA70-E75FBCFAC6DF}"/>
              </a:ext>
            </a:extLst>
          </p:cNvPr>
          <p:cNvSpPr>
            <a:spLocks noGrp="1"/>
          </p:cNvSpPr>
          <p:nvPr>
            <p:ph idx="1"/>
          </p:nvPr>
        </p:nvSpPr>
        <p:spPr/>
        <p:txBody>
          <a:bodyPr vert="horz" lIns="91440" tIns="45720" rIns="91440" bIns="45720" rtlCol="0" anchor="t">
            <a:normAutofit/>
          </a:bodyPr>
          <a:lstStyle/>
          <a:p>
            <a:pPr marL="0" indent="0">
              <a:buNone/>
            </a:pPr>
            <a:r>
              <a:rPr lang="en-US" sz="2200">
                <a:latin typeface="+mn-lt"/>
                <a:cs typeface="Arial"/>
              </a:rPr>
              <a:t>1. Select “Click Here to Access Single Sign on Tool” and sign in.</a:t>
            </a:r>
            <a:endParaRPr lang="en-US">
              <a:cs typeface="Arial"/>
            </a:endParaRPr>
          </a:p>
        </p:txBody>
      </p:sp>
      <p:sp>
        <p:nvSpPr>
          <p:cNvPr id="4" name="Slide Number Placeholder 3">
            <a:extLst>
              <a:ext uri="{FF2B5EF4-FFF2-40B4-BE49-F238E27FC236}">
                <a16:creationId xmlns:a16="http://schemas.microsoft.com/office/drawing/2014/main" id="{50559262-DC9A-3ADB-B6A1-BC5EC8968D18}"/>
              </a:ext>
            </a:extLst>
          </p:cNvPr>
          <p:cNvSpPr>
            <a:spLocks noGrp="1"/>
          </p:cNvSpPr>
          <p:nvPr>
            <p:ph type="sldNum" sz="quarter" idx="12"/>
          </p:nvPr>
        </p:nvSpPr>
        <p:spPr/>
        <p:txBody>
          <a:bodyPr/>
          <a:lstStyle/>
          <a:p>
            <a:fld id="{936A99BC-3C9D-4DF8-8B8C-E1FD2BDF0AD4}" type="slidenum">
              <a:rPr lang="en-US" smtClean="0"/>
              <a:pPr/>
              <a:t>12</a:t>
            </a:fld>
            <a:endParaRPr lang="en-US"/>
          </a:p>
        </p:txBody>
      </p:sp>
      <p:pic>
        <p:nvPicPr>
          <p:cNvPr id="5" name="Picture 4">
            <a:extLst>
              <a:ext uri="{FF2B5EF4-FFF2-40B4-BE49-F238E27FC236}">
                <a16:creationId xmlns:a16="http://schemas.microsoft.com/office/drawing/2014/main" id="{BA745B2E-3F7A-902F-52CF-D3630EC39CBE}"/>
              </a:ext>
            </a:extLst>
          </p:cNvPr>
          <p:cNvPicPr>
            <a:picLocks noChangeAspect="1"/>
          </p:cNvPicPr>
          <p:nvPr/>
        </p:nvPicPr>
        <p:blipFill>
          <a:blip r:embed="rId2"/>
          <a:stretch>
            <a:fillRect/>
          </a:stretch>
        </p:blipFill>
        <p:spPr>
          <a:xfrm>
            <a:off x="2571305" y="1952639"/>
            <a:ext cx="7038503" cy="4057485"/>
          </a:xfrm>
          <a:prstGeom prst="rect">
            <a:avLst/>
          </a:prstGeom>
        </p:spPr>
      </p:pic>
      <p:cxnSp>
        <p:nvCxnSpPr>
          <p:cNvPr id="8" name="Straight Arrow Connector 7">
            <a:extLst>
              <a:ext uri="{FF2B5EF4-FFF2-40B4-BE49-F238E27FC236}">
                <a16:creationId xmlns:a16="http://schemas.microsoft.com/office/drawing/2014/main" id="{BB01B2C9-5904-6974-5A8A-E10AA17C78CB}"/>
              </a:ext>
            </a:extLst>
          </p:cNvPr>
          <p:cNvCxnSpPr/>
          <p:nvPr/>
        </p:nvCxnSpPr>
        <p:spPr>
          <a:xfrm>
            <a:off x="3035845" y="3026228"/>
            <a:ext cx="1020933" cy="4061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720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7C03-FC8D-D475-8610-791AD90B3E8E}"/>
              </a:ext>
            </a:extLst>
          </p:cNvPr>
          <p:cNvSpPr>
            <a:spLocks noGrp="1"/>
          </p:cNvSpPr>
          <p:nvPr>
            <p:ph type="title"/>
          </p:nvPr>
        </p:nvSpPr>
        <p:spPr/>
        <p:txBody>
          <a:bodyPr/>
          <a:lstStyle/>
          <a:p>
            <a:r>
              <a:rPr lang="en-US" b="1" err="1">
                <a:latin typeface="Arial"/>
                <a:cs typeface="Arial"/>
              </a:rPr>
              <a:t>IowaGrants</a:t>
            </a:r>
            <a:r>
              <a:rPr lang="en-US" b="1">
                <a:latin typeface="Arial"/>
                <a:cs typeface="Arial"/>
              </a:rPr>
              <a:t> Correspondence Training </a:t>
            </a:r>
            <a:r>
              <a:rPr lang="en-US" i="1">
                <a:latin typeface="Arial"/>
                <a:cs typeface="Arial"/>
              </a:rPr>
              <a:t>Continued</a:t>
            </a:r>
          </a:p>
        </p:txBody>
      </p:sp>
      <p:sp>
        <p:nvSpPr>
          <p:cNvPr id="3" name="Content Placeholder 2">
            <a:extLst>
              <a:ext uri="{FF2B5EF4-FFF2-40B4-BE49-F238E27FC236}">
                <a16:creationId xmlns:a16="http://schemas.microsoft.com/office/drawing/2014/main" id="{AEF7E402-2E07-2C62-AA70-E75FBCFAC6DF}"/>
              </a:ext>
            </a:extLst>
          </p:cNvPr>
          <p:cNvSpPr>
            <a:spLocks noGrp="1"/>
          </p:cNvSpPr>
          <p:nvPr>
            <p:ph idx="1"/>
          </p:nvPr>
        </p:nvSpPr>
        <p:spPr/>
        <p:txBody>
          <a:bodyPr>
            <a:normAutofit/>
          </a:bodyPr>
          <a:lstStyle/>
          <a:p>
            <a:pPr marL="0" indent="0">
              <a:buNone/>
            </a:pPr>
            <a:r>
              <a:rPr lang="en-US" sz="2200"/>
              <a:t>2. Select “Grants”</a:t>
            </a:r>
          </a:p>
          <a:p>
            <a:pPr marL="0" indent="0">
              <a:buNone/>
            </a:pPr>
            <a:endParaRPr lang="en-US" sz="2200">
              <a:latin typeface="+mn-lt"/>
            </a:endParaRPr>
          </a:p>
          <a:p>
            <a:pPr marL="0" indent="0">
              <a:buNone/>
            </a:pPr>
            <a:endParaRPr lang="en-US" sz="2200">
              <a:latin typeface="+mn-lt"/>
            </a:endParaRPr>
          </a:p>
          <a:p>
            <a:pPr marL="0" indent="0">
              <a:buNone/>
            </a:pPr>
            <a:endParaRPr lang="en-US" sz="2200">
              <a:latin typeface="+mn-lt"/>
            </a:endParaRPr>
          </a:p>
          <a:p>
            <a:pPr marL="0" indent="0">
              <a:buNone/>
            </a:pPr>
            <a:endParaRPr lang="en-US" sz="2200">
              <a:latin typeface="+mn-lt"/>
            </a:endParaRPr>
          </a:p>
          <a:p>
            <a:pPr marL="0" indent="0">
              <a:buNone/>
            </a:pPr>
            <a:br>
              <a:rPr lang="en-US" sz="2200">
                <a:latin typeface="+mn-lt"/>
              </a:rPr>
            </a:br>
            <a:r>
              <a:rPr lang="en-US" sz="2200">
                <a:latin typeface="+mn-lt"/>
              </a:rPr>
              <a:t>3. Select applicable grant</a:t>
            </a:r>
          </a:p>
          <a:p>
            <a:pPr marL="0" indent="0">
              <a:buNone/>
            </a:pPr>
            <a:endParaRPr lang="en-US" sz="2200">
              <a:latin typeface="+mn-lt"/>
            </a:endParaRPr>
          </a:p>
        </p:txBody>
      </p:sp>
      <p:sp>
        <p:nvSpPr>
          <p:cNvPr id="4" name="Slide Number Placeholder 3">
            <a:extLst>
              <a:ext uri="{FF2B5EF4-FFF2-40B4-BE49-F238E27FC236}">
                <a16:creationId xmlns:a16="http://schemas.microsoft.com/office/drawing/2014/main" id="{50559262-DC9A-3ADB-B6A1-BC5EC8968D18}"/>
              </a:ext>
            </a:extLst>
          </p:cNvPr>
          <p:cNvSpPr>
            <a:spLocks noGrp="1"/>
          </p:cNvSpPr>
          <p:nvPr>
            <p:ph type="sldNum" sz="quarter" idx="12"/>
          </p:nvPr>
        </p:nvSpPr>
        <p:spPr/>
        <p:txBody>
          <a:bodyPr/>
          <a:lstStyle/>
          <a:p>
            <a:fld id="{936A99BC-3C9D-4DF8-8B8C-E1FD2BDF0AD4}" type="slidenum">
              <a:rPr lang="en-US" smtClean="0"/>
              <a:pPr/>
              <a:t>13</a:t>
            </a:fld>
            <a:endParaRPr lang="en-US"/>
          </a:p>
        </p:txBody>
      </p:sp>
      <p:pic>
        <p:nvPicPr>
          <p:cNvPr id="5" name="Picture 4">
            <a:extLst>
              <a:ext uri="{FF2B5EF4-FFF2-40B4-BE49-F238E27FC236}">
                <a16:creationId xmlns:a16="http://schemas.microsoft.com/office/drawing/2014/main" id="{C04629FB-85F6-A2FB-3D94-E88192ACA4F8}"/>
              </a:ext>
            </a:extLst>
          </p:cNvPr>
          <p:cNvPicPr>
            <a:picLocks noChangeAspect="1"/>
          </p:cNvPicPr>
          <p:nvPr/>
        </p:nvPicPr>
        <p:blipFill>
          <a:blip r:embed="rId2"/>
          <a:stretch>
            <a:fillRect/>
          </a:stretch>
        </p:blipFill>
        <p:spPr>
          <a:xfrm>
            <a:off x="2976951" y="1780930"/>
            <a:ext cx="6238095" cy="2000000"/>
          </a:xfrm>
          <a:prstGeom prst="rect">
            <a:avLst/>
          </a:prstGeom>
        </p:spPr>
      </p:pic>
      <p:cxnSp>
        <p:nvCxnSpPr>
          <p:cNvPr id="8" name="Straight Arrow Connector 7">
            <a:extLst>
              <a:ext uri="{FF2B5EF4-FFF2-40B4-BE49-F238E27FC236}">
                <a16:creationId xmlns:a16="http://schemas.microsoft.com/office/drawing/2014/main" id="{B8A003D5-7A05-AE78-19AD-14763FAB9438}"/>
              </a:ext>
            </a:extLst>
          </p:cNvPr>
          <p:cNvCxnSpPr/>
          <p:nvPr/>
        </p:nvCxnSpPr>
        <p:spPr>
          <a:xfrm>
            <a:off x="2050742" y="3187083"/>
            <a:ext cx="81674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7" name="Picture 8" descr="Graphical user interface, application, website&#10;&#10;Description automatically generated">
            <a:extLst>
              <a:ext uri="{FF2B5EF4-FFF2-40B4-BE49-F238E27FC236}">
                <a16:creationId xmlns:a16="http://schemas.microsoft.com/office/drawing/2014/main" id="{1FA44B73-E029-1633-045A-897F4D519C07}"/>
              </a:ext>
            </a:extLst>
          </p:cNvPr>
          <p:cNvPicPr>
            <a:picLocks noChangeAspect="1"/>
          </p:cNvPicPr>
          <p:nvPr/>
        </p:nvPicPr>
        <p:blipFill>
          <a:blip r:embed="rId3"/>
          <a:stretch>
            <a:fillRect/>
          </a:stretch>
        </p:blipFill>
        <p:spPr>
          <a:xfrm>
            <a:off x="2747233" y="4409492"/>
            <a:ext cx="6698343" cy="1930189"/>
          </a:xfrm>
          <a:prstGeom prst="rect">
            <a:avLst/>
          </a:prstGeom>
        </p:spPr>
      </p:pic>
      <p:cxnSp>
        <p:nvCxnSpPr>
          <p:cNvPr id="10" name="Straight Arrow Connector 9">
            <a:extLst>
              <a:ext uri="{FF2B5EF4-FFF2-40B4-BE49-F238E27FC236}">
                <a16:creationId xmlns:a16="http://schemas.microsoft.com/office/drawing/2014/main" id="{041B2EE0-9CFC-D07A-AA1C-FA659F0B043F}"/>
              </a:ext>
            </a:extLst>
          </p:cNvPr>
          <p:cNvCxnSpPr/>
          <p:nvPr/>
        </p:nvCxnSpPr>
        <p:spPr>
          <a:xfrm>
            <a:off x="2138602" y="6029770"/>
            <a:ext cx="1644184" cy="5206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7181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7C03-FC8D-D475-8610-791AD90B3E8E}"/>
              </a:ext>
            </a:extLst>
          </p:cNvPr>
          <p:cNvSpPr>
            <a:spLocks noGrp="1"/>
          </p:cNvSpPr>
          <p:nvPr>
            <p:ph type="title"/>
          </p:nvPr>
        </p:nvSpPr>
        <p:spPr/>
        <p:txBody>
          <a:bodyPr/>
          <a:lstStyle/>
          <a:p>
            <a:r>
              <a:rPr lang="en-US" b="1" err="1">
                <a:latin typeface="Arial"/>
                <a:cs typeface="Arial"/>
              </a:rPr>
              <a:t>IowaGrants</a:t>
            </a:r>
            <a:r>
              <a:rPr lang="en-US" b="1">
                <a:latin typeface="Arial"/>
                <a:cs typeface="Arial"/>
              </a:rPr>
              <a:t> Correspondence Training </a:t>
            </a:r>
            <a:r>
              <a:rPr lang="en-US" i="1">
                <a:latin typeface="Arial"/>
                <a:cs typeface="Arial"/>
              </a:rPr>
              <a:t>Continued</a:t>
            </a:r>
            <a:endParaRPr lang="en-US">
              <a:latin typeface="Arial"/>
              <a:cs typeface="Arial"/>
            </a:endParaRPr>
          </a:p>
        </p:txBody>
      </p:sp>
      <p:sp>
        <p:nvSpPr>
          <p:cNvPr id="3" name="Content Placeholder 2">
            <a:extLst>
              <a:ext uri="{FF2B5EF4-FFF2-40B4-BE49-F238E27FC236}">
                <a16:creationId xmlns:a16="http://schemas.microsoft.com/office/drawing/2014/main" id="{AEF7E402-2E07-2C62-AA70-E75FBCFAC6DF}"/>
              </a:ext>
            </a:extLst>
          </p:cNvPr>
          <p:cNvSpPr>
            <a:spLocks noGrp="1"/>
          </p:cNvSpPr>
          <p:nvPr>
            <p:ph idx="1"/>
          </p:nvPr>
        </p:nvSpPr>
        <p:spPr/>
        <p:txBody>
          <a:bodyPr>
            <a:normAutofit/>
          </a:bodyPr>
          <a:lstStyle/>
          <a:p>
            <a:pPr marL="0" indent="0">
              <a:buNone/>
            </a:pPr>
            <a:r>
              <a:rPr lang="en-US" sz="2200">
                <a:latin typeface="+mn-lt"/>
              </a:rPr>
              <a:t>4. Select “Correspondence”</a:t>
            </a:r>
          </a:p>
          <a:p>
            <a:pPr marL="0" indent="0">
              <a:buNone/>
            </a:pPr>
            <a:endParaRPr lang="en-US" sz="2200">
              <a:latin typeface="+mn-lt"/>
            </a:endParaRPr>
          </a:p>
          <a:p>
            <a:pPr marL="0" indent="0">
              <a:buNone/>
            </a:pPr>
            <a:endParaRPr lang="en-US" sz="2200">
              <a:latin typeface="+mn-lt"/>
            </a:endParaRPr>
          </a:p>
          <a:p>
            <a:pPr marL="0" indent="0">
              <a:buNone/>
            </a:pPr>
            <a:endParaRPr lang="en-US" sz="2200">
              <a:latin typeface="+mn-lt"/>
            </a:endParaRPr>
          </a:p>
          <a:p>
            <a:pPr marL="0" indent="0">
              <a:buNone/>
            </a:pPr>
            <a:endParaRPr lang="en-US" sz="2200">
              <a:latin typeface="+mn-lt"/>
            </a:endParaRPr>
          </a:p>
          <a:p>
            <a:pPr marL="0" indent="0">
              <a:buNone/>
            </a:pPr>
            <a:br>
              <a:rPr lang="en-US" sz="2200">
                <a:latin typeface="+mn-lt"/>
              </a:rPr>
            </a:br>
            <a:endParaRPr lang="en-US" sz="2200">
              <a:latin typeface="+mn-lt"/>
            </a:endParaRPr>
          </a:p>
        </p:txBody>
      </p:sp>
      <p:sp>
        <p:nvSpPr>
          <p:cNvPr id="4" name="Slide Number Placeholder 3">
            <a:extLst>
              <a:ext uri="{FF2B5EF4-FFF2-40B4-BE49-F238E27FC236}">
                <a16:creationId xmlns:a16="http://schemas.microsoft.com/office/drawing/2014/main" id="{50559262-DC9A-3ADB-B6A1-BC5EC8968D18}"/>
              </a:ext>
            </a:extLst>
          </p:cNvPr>
          <p:cNvSpPr>
            <a:spLocks noGrp="1"/>
          </p:cNvSpPr>
          <p:nvPr>
            <p:ph type="sldNum" sz="quarter" idx="12"/>
          </p:nvPr>
        </p:nvSpPr>
        <p:spPr/>
        <p:txBody>
          <a:bodyPr/>
          <a:lstStyle/>
          <a:p>
            <a:fld id="{936A99BC-3C9D-4DF8-8B8C-E1FD2BDF0AD4}" type="slidenum">
              <a:rPr lang="en-US" smtClean="0"/>
              <a:pPr/>
              <a:t>14</a:t>
            </a:fld>
            <a:endParaRPr lang="en-US"/>
          </a:p>
        </p:txBody>
      </p:sp>
      <p:pic>
        <p:nvPicPr>
          <p:cNvPr id="6" name="Picture 6" descr="Graphical user interface, text&#10;&#10;Description automatically generated">
            <a:extLst>
              <a:ext uri="{FF2B5EF4-FFF2-40B4-BE49-F238E27FC236}">
                <a16:creationId xmlns:a16="http://schemas.microsoft.com/office/drawing/2014/main" id="{1E63FF69-78E3-52AE-73A6-DE0729C8C895}"/>
              </a:ext>
            </a:extLst>
          </p:cNvPr>
          <p:cNvPicPr>
            <a:picLocks noChangeAspect="1"/>
          </p:cNvPicPr>
          <p:nvPr/>
        </p:nvPicPr>
        <p:blipFill>
          <a:blip r:embed="rId2"/>
          <a:stretch>
            <a:fillRect/>
          </a:stretch>
        </p:blipFill>
        <p:spPr>
          <a:xfrm>
            <a:off x="2246086" y="1772573"/>
            <a:ext cx="7369628" cy="4695337"/>
          </a:xfrm>
          <a:prstGeom prst="rect">
            <a:avLst/>
          </a:prstGeom>
        </p:spPr>
      </p:pic>
      <p:cxnSp>
        <p:nvCxnSpPr>
          <p:cNvPr id="8" name="Straight Arrow Connector 7">
            <a:extLst>
              <a:ext uri="{FF2B5EF4-FFF2-40B4-BE49-F238E27FC236}">
                <a16:creationId xmlns:a16="http://schemas.microsoft.com/office/drawing/2014/main" id="{4E5EC934-8DE3-B3E0-5CD7-7DA7DF639064}"/>
              </a:ext>
            </a:extLst>
          </p:cNvPr>
          <p:cNvCxnSpPr/>
          <p:nvPr/>
        </p:nvCxnSpPr>
        <p:spPr>
          <a:xfrm>
            <a:off x="3150620" y="5790282"/>
            <a:ext cx="8078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8274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7C03-FC8D-D475-8610-791AD90B3E8E}"/>
              </a:ext>
            </a:extLst>
          </p:cNvPr>
          <p:cNvSpPr>
            <a:spLocks noGrp="1"/>
          </p:cNvSpPr>
          <p:nvPr>
            <p:ph type="title"/>
          </p:nvPr>
        </p:nvSpPr>
        <p:spPr/>
        <p:txBody>
          <a:bodyPr/>
          <a:lstStyle/>
          <a:p>
            <a:r>
              <a:rPr lang="en-US" b="1" err="1"/>
              <a:t>IowaGrants</a:t>
            </a:r>
            <a:r>
              <a:rPr lang="en-US" b="1"/>
              <a:t> Correspondence Training </a:t>
            </a:r>
            <a:r>
              <a:rPr lang="en-US" i="1"/>
              <a:t>Continued</a:t>
            </a:r>
            <a:endParaRPr lang="en-US"/>
          </a:p>
        </p:txBody>
      </p:sp>
      <p:sp>
        <p:nvSpPr>
          <p:cNvPr id="3" name="Content Placeholder 2">
            <a:extLst>
              <a:ext uri="{FF2B5EF4-FFF2-40B4-BE49-F238E27FC236}">
                <a16:creationId xmlns:a16="http://schemas.microsoft.com/office/drawing/2014/main" id="{AEF7E402-2E07-2C62-AA70-E75FBCFAC6DF}"/>
              </a:ext>
            </a:extLst>
          </p:cNvPr>
          <p:cNvSpPr>
            <a:spLocks noGrp="1"/>
          </p:cNvSpPr>
          <p:nvPr>
            <p:ph idx="1"/>
          </p:nvPr>
        </p:nvSpPr>
        <p:spPr/>
        <p:txBody>
          <a:bodyPr>
            <a:normAutofit/>
          </a:bodyPr>
          <a:lstStyle/>
          <a:p>
            <a:pPr marL="0" indent="0">
              <a:buNone/>
            </a:pPr>
            <a:r>
              <a:rPr lang="en-US" sz="2200">
                <a:latin typeface="+mn-lt"/>
              </a:rPr>
              <a:t>5. Select “Add Grantee Correspondence”</a:t>
            </a:r>
          </a:p>
        </p:txBody>
      </p:sp>
      <p:sp>
        <p:nvSpPr>
          <p:cNvPr id="4" name="Slide Number Placeholder 3">
            <a:extLst>
              <a:ext uri="{FF2B5EF4-FFF2-40B4-BE49-F238E27FC236}">
                <a16:creationId xmlns:a16="http://schemas.microsoft.com/office/drawing/2014/main" id="{50559262-DC9A-3ADB-B6A1-BC5EC8968D18}"/>
              </a:ext>
            </a:extLst>
          </p:cNvPr>
          <p:cNvSpPr>
            <a:spLocks noGrp="1"/>
          </p:cNvSpPr>
          <p:nvPr>
            <p:ph type="sldNum" sz="quarter" idx="12"/>
          </p:nvPr>
        </p:nvSpPr>
        <p:spPr/>
        <p:txBody>
          <a:bodyPr/>
          <a:lstStyle/>
          <a:p>
            <a:fld id="{936A99BC-3C9D-4DF8-8B8C-E1FD2BDF0AD4}" type="slidenum">
              <a:rPr lang="en-US" smtClean="0"/>
              <a:pPr/>
              <a:t>15</a:t>
            </a:fld>
            <a:endParaRPr lang="en-US"/>
          </a:p>
        </p:txBody>
      </p:sp>
      <p:pic>
        <p:nvPicPr>
          <p:cNvPr id="5" name="Picture 5" descr="Graphical user interface, application&#10;&#10;Description automatically generated">
            <a:extLst>
              <a:ext uri="{FF2B5EF4-FFF2-40B4-BE49-F238E27FC236}">
                <a16:creationId xmlns:a16="http://schemas.microsoft.com/office/drawing/2014/main" id="{B4152285-0E00-E5A4-F1C4-14B25C23F547}"/>
              </a:ext>
            </a:extLst>
          </p:cNvPr>
          <p:cNvPicPr>
            <a:picLocks noChangeAspect="1"/>
          </p:cNvPicPr>
          <p:nvPr/>
        </p:nvPicPr>
        <p:blipFill>
          <a:blip r:embed="rId2"/>
          <a:stretch>
            <a:fillRect/>
          </a:stretch>
        </p:blipFill>
        <p:spPr>
          <a:xfrm>
            <a:off x="609601" y="2019434"/>
            <a:ext cx="10972799" cy="3581134"/>
          </a:xfrm>
          <a:prstGeom prst="rect">
            <a:avLst/>
          </a:prstGeom>
        </p:spPr>
      </p:pic>
      <p:cxnSp>
        <p:nvCxnSpPr>
          <p:cNvPr id="7" name="Straight Arrow Connector 6">
            <a:extLst>
              <a:ext uri="{FF2B5EF4-FFF2-40B4-BE49-F238E27FC236}">
                <a16:creationId xmlns:a16="http://schemas.microsoft.com/office/drawing/2014/main" id="{5F49F59C-55D2-5ACA-6D24-23058FE96ADF}"/>
              </a:ext>
            </a:extLst>
          </p:cNvPr>
          <p:cNvCxnSpPr/>
          <p:nvPr/>
        </p:nvCxnSpPr>
        <p:spPr>
          <a:xfrm>
            <a:off x="9138927" y="4066395"/>
            <a:ext cx="648070" cy="5326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1621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7C03-FC8D-D475-8610-791AD90B3E8E}"/>
              </a:ext>
            </a:extLst>
          </p:cNvPr>
          <p:cNvSpPr>
            <a:spLocks noGrp="1"/>
          </p:cNvSpPr>
          <p:nvPr>
            <p:ph type="title"/>
          </p:nvPr>
        </p:nvSpPr>
        <p:spPr/>
        <p:txBody>
          <a:bodyPr/>
          <a:lstStyle/>
          <a:p>
            <a:r>
              <a:rPr lang="en-US" b="1" err="1">
                <a:latin typeface="Arial"/>
                <a:cs typeface="Arial"/>
              </a:rPr>
              <a:t>IowaGrants</a:t>
            </a:r>
            <a:r>
              <a:rPr lang="en-US" b="1">
                <a:latin typeface="Arial"/>
                <a:cs typeface="Arial"/>
              </a:rPr>
              <a:t> Correspondence Training </a:t>
            </a:r>
            <a:r>
              <a:rPr lang="en-US" i="1">
                <a:latin typeface="Arial"/>
                <a:cs typeface="Arial"/>
              </a:rPr>
              <a:t>Continued</a:t>
            </a:r>
            <a:endParaRPr lang="en-US">
              <a:latin typeface="Arial"/>
              <a:cs typeface="Arial"/>
            </a:endParaRPr>
          </a:p>
        </p:txBody>
      </p:sp>
      <p:sp>
        <p:nvSpPr>
          <p:cNvPr id="3" name="Content Placeholder 2">
            <a:extLst>
              <a:ext uri="{FF2B5EF4-FFF2-40B4-BE49-F238E27FC236}">
                <a16:creationId xmlns:a16="http://schemas.microsoft.com/office/drawing/2014/main" id="{AEF7E402-2E07-2C62-AA70-E75FBCFAC6DF}"/>
              </a:ext>
            </a:extLst>
          </p:cNvPr>
          <p:cNvSpPr>
            <a:spLocks noGrp="1"/>
          </p:cNvSpPr>
          <p:nvPr>
            <p:ph idx="1"/>
          </p:nvPr>
        </p:nvSpPr>
        <p:spPr/>
        <p:txBody>
          <a:bodyPr vert="horz" lIns="91440" tIns="45720" rIns="91440" bIns="45720" rtlCol="0" anchor="t">
            <a:normAutofit/>
          </a:bodyPr>
          <a:lstStyle/>
          <a:p>
            <a:pPr marL="0" indent="0">
              <a:buNone/>
            </a:pPr>
            <a:r>
              <a:rPr lang="en-US" sz="2200" dirty="0">
                <a:latin typeface="Arial"/>
                <a:cs typeface="Arial"/>
              </a:rPr>
              <a:t>6. Add “RSM Program Manager” in the “To” field </a:t>
            </a:r>
          </a:p>
          <a:p>
            <a:pPr marL="0" indent="0">
              <a:buNone/>
            </a:pPr>
            <a:r>
              <a:rPr lang="en-US" sz="2200" dirty="0">
                <a:latin typeface="Arial"/>
                <a:cs typeface="Arial"/>
              </a:rPr>
              <a:t>7. Add a subject</a:t>
            </a:r>
          </a:p>
          <a:p>
            <a:pPr marL="0" indent="0">
              <a:buNone/>
            </a:pPr>
            <a:r>
              <a:rPr lang="en-US" sz="2200" dirty="0">
                <a:latin typeface="Arial"/>
                <a:cs typeface="Arial"/>
              </a:rPr>
              <a:t>8. Draft your message</a:t>
            </a:r>
          </a:p>
          <a:p>
            <a:pPr marL="0" indent="0">
              <a:buNone/>
            </a:pPr>
            <a:r>
              <a:rPr lang="en-US" sz="2200" dirty="0">
                <a:latin typeface="Arial"/>
                <a:cs typeface="Arial"/>
              </a:rPr>
              <a:t>9. Attach files, if needed</a:t>
            </a:r>
          </a:p>
          <a:p>
            <a:pPr marL="0" indent="0">
              <a:buNone/>
            </a:pPr>
            <a:r>
              <a:rPr lang="en-US" sz="2200" dirty="0">
                <a:latin typeface="Arial"/>
                <a:cs typeface="Arial"/>
              </a:rPr>
              <a:t>10. Send correspondence </a:t>
            </a:r>
            <a:endParaRPr lang="en-US" sz="2200" dirty="0">
              <a:latin typeface="+mn-lt"/>
            </a:endParaRPr>
          </a:p>
        </p:txBody>
      </p:sp>
      <p:sp>
        <p:nvSpPr>
          <p:cNvPr id="4" name="Slide Number Placeholder 3">
            <a:extLst>
              <a:ext uri="{FF2B5EF4-FFF2-40B4-BE49-F238E27FC236}">
                <a16:creationId xmlns:a16="http://schemas.microsoft.com/office/drawing/2014/main" id="{50559262-DC9A-3ADB-B6A1-BC5EC8968D18}"/>
              </a:ext>
            </a:extLst>
          </p:cNvPr>
          <p:cNvSpPr>
            <a:spLocks noGrp="1"/>
          </p:cNvSpPr>
          <p:nvPr>
            <p:ph type="sldNum" sz="quarter" idx="12"/>
          </p:nvPr>
        </p:nvSpPr>
        <p:spPr/>
        <p:txBody>
          <a:bodyPr/>
          <a:lstStyle/>
          <a:p>
            <a:fld id="{936A99BC-3C9D-4DF8-8B8C-E1FD2BDF0AD4}" type="slidenum">
              <a:rPr lang="en-US" smtClean="0"/>
              <a:pPr/>
              <a:t>16</a:t>
            </a:fld>
            <a:endParaRPr lang="en-US"/>
          </a:p>
        </p:txBody>
      </p:sp>
      <p:pic>
        <p:nvPicPr>
          <p:cNvPr id="3074" name="Picture 2">
            <a:extLst>
              <a:ext uri="{FF2B5EF4-FFF2-40B4-BE49-F238E27FC236}">
                <a16:creationId xmlns:a16="http://schemas.microsoft.com/office/drawing/2014/main" id="{300EEB51-211F-0E34-E174-3B2AE5E28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952" y="2225753"/>
            <a:ext cx="7618027" cy="379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0E65396A-11D1-2B09-ABAE-052EF0236D26}"/>
              </a:ext>
            </a:extLst>
          </p:cNvPr>
          <p:cNvCxnSpPr>
            <a:cxnSpLocks/>
          </p:cNvCxnSpPr>
          <p:nvPr/>
        </p:nvCxnSpPr>
        <p:spPr>
          <a:xfrm flipV="1">
            <a:off x="10058399" y="2610035"/>
            <a:ext cx="674704" cy="41947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E0D76216-3775-6C34-2032-FD8EB7BA3A3D}"/>
              </a:ext>
            </a:extLst>
          </p:cNvPr>
          <p:cNvCxnSpPr/>
          <p:nvPr/>
        </p:nvCxnSpPr>
        <p:spPr>
          <a:xfrm>
            <a:off x="4927107" y="4643021"/>
            <a:ext cx="100379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758C0750-7816-B4FF-A6B6-9E119E1DEE40}"/>
              </a:ext>
            </a:extLst>
          </p:cNvPr>
          <p:cNvCxnSpPr/>
          <p:nvPr/>
        </p:nvCxnSpPr>
        <p:spPr>
          <a:xfrm>
            <a:off x="4394447" y="3515557"/>
            <a:ext cx="71909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E68EBB5B-DDBC-6721-6F2F-AEFB7D7A7B46}"/>
              </a:ext>
            </a:extLst>
          </p:cNvPr>
          <p:cNvSpPr txBox="1"/>
          <p:nvPr/>
        </p:nvSpPr>
        <p:spPr>
          <a:xfrm>
            <a:off x="4265557" y="2785648"/>
            <a:ext cx="248786" cy="230832"/>
          </a:xfrm>
          <a:prstGeom prst="rect">
            <a:avLst/>
          </a:prstGeom>
          <a:noFill/>
        </p:spPr>
        <p:txBody>
          <a:bodyPr wrap="none" lIns="91440" tIns="45720" rIns="91440" bIns="45720" rtlCol="0" anchor="t">
            <a:spAutoFit/>
          </a:bodyPr>
          <a:lstStyle/>
          <a:p>
            <a:r>
              <a:rPr lang="en-US" sz="900" b="1">
                <a:solidFill>
                  <a:srgbClr val="FF0000"/>
                </a:solidFill>
              </a:rPr>
              <a:t>6</a:t>
            </a:r>
          </a:p>
        </p:txBody>
      </p:sp>
      <p:sp>
        <p:nvSpPr>
          <p:cNvPr id="19" name="TextBox 18">
            <a:extLst>
              <a:ext uri="{FF2B5EF4-FFF2-40B4-BE49-F238E27FC236}">
                <a16:creationId xmlns:a16="http://schemas.microsoft.com/office/drawing/2014/main" id="{D79ED4BC-1266-DB31-51FA-EEBBF1717E1B}"/>
              </a:ext>
            </a:extLst>
          </p:cNvPr>
          <p:cNvSpPr txBox="1"/>
          <p:nvPr/>
        </p:nvSpPr>
        <p:spPr>
          <a:xfrm>
            <a:off x="4134012" y="3411244"/>
            <a:ext cx="248786" cy="507831"/>
          </a:xfrm>
          <a:prstGeom prst="rect">
            <a:avLst/>
          </a:prstGeom>
          <a:noFill/>
        </p:spPr>
        <p:txBody>
          <a:bodyPr wrap="none" lIns="91440" tIns="45720" rIns="91440" bIns="45720" rtlCol="0" anchor="t">
            <a:spAutoFit/>
          </a:bodyPr>
          <a:lstStyle/>
          <a:p>
            <a:r>
              <a:rPr lang="en-US" sz="900" b="1">
                <a:solidFill>
                  <a:srgbClr val="FF0000"/>
                </a:solidFill>
              </a:rPr>
              <a:t>7</a:t>
            </a:r>
          </a:p>
          <a:p>
            <a:endParaRPr lang="en-US"/>
          </a:p>
        </p:txBody>
      </p:sp>
      <p:sp>
        <p:nvSpPr>
          <p:cNvPr id="20" name="TextBox 19">
            <a:extLst>
              <a:ext uri="{FF2B5EF4-FFF2-40B4-BE49-F238E27FC236}">
                <a16:creationId xmlns:a16="http://schemas.microsoft.com/office/drawing/2014/main" id="{1A416E34-C9B7-2B3F-F14D-7137F5959B9B}"/>
              </a:ext>
            </a:extLst>
          </p:cNvPr>
          <p:cNvSpPr txBox="1"/>
          <p:nvPr/>
        </p:nvSpPr>
        <p:spPr>
          <a:xfrm>
            <a:off x="4678947" y="4527605"/>
            <a:ext cx="248786" cy="230832"/>
          </a:xfrm>
          <a:prstGeom prst="rect">
            <a:avLst/>
          </a:prstGeom>
          <a:noFill/>
        </p:spPr>
        <p:txBody>
          <a:bodyPr wrap="none" lIns="91440" tIns="45720" rIns="91440" bIns="45720" rtlCol="0" anchor="t">
            <a:spAutoFit/>
          </a:bodyPr>
          <a:lstStyle/>
          <a:p>
            <a:r>
              <a:rPr lang="en-US" sz="900" b="1">
                <a:solidFill>
                  <a:srgbClr val="FF0000"/>
                </a:solidFill>
              </a:rPr>
              <a:t>8</a:t>
            </a:r>
          </a:p>
        </p:txBody>
      </p:sp>
      <p:cxnSp>
        <p:nvCxnSpPr>
          <p:cNvPr id="22" name="Straight Arrow Connector 21">
            <a:extLst>
              <a:ext uri="{FF2B5EF4-FFF2-40B4-BE49-F238E27FC236}">
                <a16:creationId xmlns:a16="http://schemas.microsoft.com/office/drawing/2014/main" id="{430F0976-DB0A-FB60-7560-915BE040D7D5}"/>
              </a:ext>
            </a:extLst>
          </p:cNvPr>
          <p:cNvCxnSpPr/>
          <p:nvPr/>
        </p:nvCxnSpPr>
        <p:spPr>
          <a:xfrm>
            <a:off x="4548604" y="5663953"/>
            <a:ext cx="46727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20BDE73F-BCAB-99A7-9A0A-640CB12F7376}"/>
              </a:ext>
            </a:extLst>
          </p:cNvPr>
          <p:cNvSpPr txBox="1"/>
          <p:nvPr/>
        </p:nvSpPr>
        <p:spPr>
          <a:xfrm>
            <a:off x="4307070" y="5548537"/>
            <a:ext cx="248786" cy="230832"/>
          </a:xfrm>
          <a:prstGeom prst="rect">
            <a:avLst/>
          </a:prstGeom>
          <a:noFill/>
        </p:spPr>
        <p:txBody>
          <a:bodyPr wrap="none" lIns="91440" tIns="45720" rIns="91440" bIns="45720" rtlCol="0" anchor="t">
            <a:spAutoFit/>
          </a:bodyPr>
          <a:lstStyle/>
          <a:p>
            <a:r>
              <a:rPr lang="en-US" sz="900" b="1">
                <a:solidFill>
                  <a:srgbClr val="FF0000"/>
                </a:solidFill>
              </a:rPr>
              <a:t>9</a:t>
            </a:r>
          </a:p>
        </p:txBody>
      </p:sp>
      <p:sp>
        <p:nvSpPr>
          <p:cNvPr id="24" name="TextBox 23">
            <a:extLst>
              <a:ext uri="{FF2B5EF4-FFF2-40B4-BE49-F238E27FC236}">
                <a16:creationId xmlns:a16="http://schemas.microsoft.com/office/drawing/2014/main" id="{3F99E480-B59F-1545-909D-0A2FBB4625A6}"/>
              </a:ext>
            </a:extLst>
          </p:cNvPr>
          <p:cNvSpPr txBox="1"/>
          <p:nvPr/>
        </p:nvSpPr>
        <p:spPr>
          <a:xfrm>
            <a:off x="9799220" y="2984376"/>
            <a:ext cx="312906" cy="230832"/>
          </a:xfrm>
          <a:prstGeom prst="rect">
            <a:avLst/>
          </a:prstGeom>
          <a:noFill/>
        </p:spPr>
        <p:txBody>
          <a:bodyPr wrap="none" lIns="91440" tIns="45720" rIns="91440" bIns="45720" rtlCol="0" anchor="t">
            <a:spAutoFit/>
          </a:bodyPr>
          <a:lstStyle/>
          <a:p>
            <a:r>
              <a:rPr lang="en-US" sz="900" b="1">
                <a:solidFill>
                  <a:srgbClr val="FF0000"/>
                </a:solidFill>
              </a:rPr>
              <a:t>10</a:t>
            </a:r>
          </a:p>
        </p:txBody>
      </p:sp>
      <p:cxnSp>
        <p:nvCxnSpPr>
          <p:cNvPr id="7" name="Straight Arrow Connector 6">
            <a:extLst>
              <a:ext uri="{FF2B5EF4-FFF2-40B4-BE49-F238E27FC236}">
                <a16:creationId xmlns:a16="http://schemas.microsoft.com/office/drawing/2014/main" id="{3CA02F59-84B9-FD49-5C41-EA0122309092}"/>
              </a:ext>
            </a:extLst>
          </p:cNvPr>
          <p:cNvCxnSpPr/>
          <p:nvPr/>
        </p:nvCxnSpPr>
        <p:spPr>
          <a:xfrm>
            <a:off x="4449747" y="2896436"/>
            <a:ext cx="906026" cy="100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5021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6A99BC-3C9D-4DF8-8B8C-E1FD2BDF0AD4}" type="slidenum">
              <a:rPr lang="en-US" smtClean="0"/>
              <a:t>17</a:t>
            </a:fld>
            <a:endParaRPr lang="en-US"/>
          </a:p>
        </p:txBody>
      </p:sp>
    </p:spTree>
    <p:extLst>
      <p:ext uri="{BB962C8B-B14F-4D97-AF65-F5344CB8AC3E}">
        <p14:creationId xmlns:p14="http://schemas.microsoft.com/office/powerpoint/2010/main" val="46552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6A99BC-3C9D-4DF8-8B8C-E1FD2BDF0AD4}" type="slidenum">
              <a:rPr lang="en-US" smtClean="0"/>
              <a:t>18</a:t>
            </a:fld>
            <a:endParaRPr lang="en-US"/>
          </a:p>
        </p:txBody>
      </p:sp>
    </p:spTree>
    <p:extLst>
      <p:ext uri="{BB962C8B-B14F-4D97-AF65-F5344CB8AC3E}">
        <p14:creationId xmlns:p14="http://schemas.microsoft.com/office/powerpoint/2010/main" val="310379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83" y="1753886"/>
            <a:ext cx="6984367" cy="761747"/>
          </a:xfrm>
          <a:prstGeom prst="rect">
            <a:avLst/>
          </a:prstGeom>
          <a:noFill/>
        </p:spPr>
        <p:txBody>
          <a:bodyPr wrap="square" lIns="91440" tIns="45720" rIns="91440" bIns="45720" rtlCol="0" anchor="t">
            <a:spAutoFit/>
          </a:bodyPr>
          <a:lstStyle/>
          <a:p>
            <a:pPr fontAlgn="auto">
              <a:spcBef>
                <a:spcPct val="75000"/>
              </a:spcBef>
              <a:spcAft>
                <a:spcPts val="0"/>
              </a:spcAft>
              <a:defRPr/>
            </a:pPr>
            <a:r>
              <a:rPr lang="en-US" sz="1400" b="1">
                <a:solidFill>
                  <a:schemeClr val="bg2">
                    <a:lumMod val="10000"/>
                  </a:schemeClr>
                </a:solidFill>
                <a:latin typeface="Arial" panose="020B0604020202020204" pitchFamily="34" charset="0"/>
                <a:cs typeface="Arial" panose="020B0604020202020204" pitchFamily="34" charset="0"/>
              </a:rPr>
              <a:t>RSM US LLP</a:t>
            </a:r>
          </a:p>
          <a:p>
            <a:pPr>
              <a:spcBef>
                <a:spcPts val="900"/>
              </a:spcBef>
            </a:pPr>
            <a:r>
              <a:rPr lang="en-US" sz="1100" b="1">
                <a:solidFill>
                  <a:schemeClr val="bg2">
                    <a:lumMod val="10000"/>
                  </a:schemeClr>
                </a:solidFill>
                <a:latin typeface="Arial"/>
                <a:cs typeface="Arial"/>
              </a:rPr>
              <a:t>+1 800 274 3978</a:t>
            </a:r>
          </a:p>
          <a:p>
            <a:r>
              <a:rPr lang="en-US" sz="1100" b="1">
                <a:solidFill>
                  <a:schemeClr val="bg2">
                    <a:lumMod val="10000"/>
                  </a:schemeClr>
                </a:solidFill>
                <a:latin typeface="Arial"/>
                <a:cs typeface="Arial"/>
              </a:rPr>
              <a:t>rsmus.com</a:t>
            </a:r>
          </a:p>
        </p:txBody>
      </p:sp>
      <p:sp>
        <p:nvSpPr>
          <p:cNvPr id="2" name="Slide Number Placeholder 1"/>
          <p:cNvSpPr>
            <a:spLocks noGrp="1"/>
          </p:cNvSpPr>
          <p:nvPr>
            <p:ph type="sldNum" sz="quarter" idx="4294967295"/>
          </p:nvPr>
        </p:nvSpPr>
        <p:spPr>
          <a:xfrm>
            <a:off x="508000" y="6206067"/>
            <a:ext cx="2743200" cy="264583"/>
          </a:xfrm>
        </p:spPr>
        <p:txBody>
          <a:bodyPr/>
          <a:lstStyle/>
          <a:p>
            <a:fld id="{936A99BC-3C9D-4DF8-8B8C-E1FD2BDF0AD4}" type="slidenum">
              <a:rPr lang="en-US" smtClean="0"/>
              <a:pPr/>
              <a:t>19</a:t>
            </a:fld>
            <a:endParaRPr lang="en-US"/>
          </a:p>
        </p:txBody>
      </p:sp>
    </p:spTree>
    <p:extLst>
      <p:ext uri="{BB962C8B-B14F-4D97-AF65-F5344CB8AC3E}">
        <p14:creationId xmlns:p14="http://schemas.microsoft.com/office/powerpoint/2010/main" val="7734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7067"/>
            <a:ext cx="10845800" cy="855133"/>
          </a:xfrm>
        </p:spPr>
        <p:txBody>
          <a:bodyPr anchor="ctr">
            <a:normAutofit/>
          </a:bodyPr>
          <a:lstStyle/>
          <a:p>
            <a:r>
              <a:rPr lang="en-US" b="1"/>
              <a:t>Agenda</a:t>
            </a:r>
          </a:p>
        </p:txBody>
      </p:sp>
      <p:sp>
        <p:nvSpPr>
          <p:cNvPr id="22" name="Slide Number Placeholder 3">
            <a:extLst>
              <a:ext uri="{FF2B5EF4-FFF2-40B4-BE49-F238E27FC236}">
                <a16:creationId xmlns:a16="http://schemas.microsoft.com/office/drawing/2014/main" id="{7E3B68F4-9BBE-8F4B-2867-307C34545A20}"/>
              </a:ext>
            </a:extLst>
          </p:cNvPr>
          <p:cNvSpPr>
            <a:spLocks noGrp="1"/>
          </p:cNvSpPr>
          <p:nvPr>
            <p:ph type="sldNum" sz="quarter" idx="12"/>
          </p:nvPr>
        </p:nvSpPr>
        <p:spPr>
          <a:xfrm>
            <a:off x="508000" y="6206067"/>
            <a:ext cx="2743200" cy="264583"/>
          </a:xfrm>
        </p:spPr>
        <p:txBody>
          <a:bodyPr/>
          <a:lstStyle/>
          <a:p>
            <a:pPr>
              <a:spcAft>
                <a:spcPts val="600"/>
              </a:spcAft>
            </a:pPr>
            <a:fld id="{936A99BC-3C9D-4DF8-8B8C-E1FD2BDF0AD4}" type="slidenum">
              <a:rPr lang="en-US" smtClean="0"/>
              <a:pPr>
                <a:spcAft>
                  <a:spcPts val="600"/>
                </a:spcAft>
              </a:pPr>
              <a:t>2</a:t>
            </a:fld>
            <a:endParaRPr lang="en-US" dirty="0"/>
          </a:p>
        </p:txBody>
      </p:sp>
      <p:graphicFrame>
        <p:nvGraphicFramePr>
          <p:cNvPr id="18" name="Content Placeholder 2">
            <a:extLst>
              <a:ext uri="{FF2B5EF4-FFF2-40B4-BE49-F238E27FC236}">
                <a16:creationId xmlns:a16="http://schemas.microsoft.com/office/drawing/2014/main" id="{BBCADBE2-C2D7-0A4E-4D6E-47EE3693604B}"/>
              </a:ext>
            </a:extLst>
          </p:cNvPr>
          <p:cNvGraphicFramePr>
            <a:graphicFrameLocks noGrp="1"/>
          </p:cNvGraphicFramePr>
          <p:nvPr>
            <p:ph idx="1"/>
            <p:extLst>
              <p:ext uri="{D42A27DB-BD31-4B8C-83A1-F6EECF244321}">
                <p14:modId xmlns:p14="http://schemas.microsoft.com/office/powerpoint/2010/main" val="2899269354"/>
              </p:ext>
            </p:extLst>
          </p:nvPr>
        </p:nvGraphicFramePr>
        <p:xfrm>
          <a:off x="508000" y="1380067"/>
          <a:ext cx="10845800" cy="463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42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6E2B-7FE5-EC5C-6692-15B33F890001}"/>
              </a:ext>
            </a:extLst>
          </p:cNvPr>
          <p:cNvSpPr>
            <a:spLocks noGrp="1"/>
          </p:cNvSpPr>
          <p:nvPr>
            <p:ph type="title"/>
          </p:nvPr>
        </p:nvSpPr>
        <p:spPr/>
        <p:txBody>
          <a:bodyPr/>
          <a:lstStyle/>
          <a:p>
            <a:r>
              <a:rPr lang="en-US" b="1" dirty="0">
                <a:latin typeface="Arial"/>
                <a:cs typeface="Arial"/>
              </a:rPr>
              <a:t>NOFA #007 Grant Recap</a:t>
            </a:r>
            <a:endParaRPr lang="en-US" dirty="0"/>
          </a:p>
        </p:txBody>
      </p:sp>
      <p:sp>
        <p:nvSpPr>
          <p:cNvPr id="4" name="Slide Number Placeholder 3">
            <a:extLst>
              <a:ext uri="{FF2B5EF4-FFF2-40B4-BE49-F238E27FC236}">
                <a16:creationId xmlns:a16="http://schemas.microsoft.com/office/drawing/2014/main" id="{5490E641-7468-1C60-0FD7-5EA085490EEB}"/>
              </a:ext>
            </a:extLst>
          </p:cNvPr>
          <p:cNvSpPr>
            <a:spLocks noGrp="1"/>
          </p:cNvSpPr>
          <p:nvPr>
            <p:ph type="sldNum" sz="quarter" idx="12"/>
          </p:nvPr>
        </p:nvSpPr>
        <p:spPr/>
        <p:txBody>
          <a:bodyPr/>
          <a:lstStyle/>
          <a:p>
            <a:fld id="{936A99BC-3C9D-4DF8-8B8C-E1FD2BDF0AD4}" type="slidenum">
              <a:rPr lang="en-US" smtClean="0"/>
              <a:pPr/>
              <a:t>3</a:t>
            </a:fld>
            <a:endParaRPr lang="en-US"/>
          </a:p>
        </p:txBody>
      </p:sp>
      <p:sp>
        <p:nvSpPr>
          <p:cNvPr id="5" name="Text Box 114">
            <a:extLst>
              <a:ext uri="{FF2B5EF4-FFF2-40B4-BE49-F238E27FC236}">
                <a16:creationId xmlns:a16="http://schemas.microsoft.com/office/drawing/2014/main" id="{9B9BDCF5-E2C9-F9E0-810A-16896FD8867A}"/>
              </a:ext>
            </a:extLst>
          </p:cNvPr>
          <p:cNvSpPr txBox="1">
            <a:spLocks noChangeArrowheads="1"/>
          </p:cNvSpPr>
          <p:nvPr/>
        </p:nvSpPr>
        <p:spPr bwMode="auto">
          <a:xfrm>
            <a:off x="428101" y="2286751"/>
            <a:ext cx="11352567" cy="1142907"/>
          </a:xfrm>
          <a:prstGeom prst="roundRect">
            <a:avLst/>
          </a:prstGeom>
          <a:solidFill>
            <a:schemeClr val="bg2"/>
          </a:solidFill>
          <a:ln w="6350" cap="flat" cmpd="sng" algn="ctr">
            <a:solidFill>
              <a:schemeClr val="bg1"/>
            </a:solidFill>
            <a:prstDash val="solid"/>
            <a:round/>
            <a:headEnd type="none" w="med" len="med"/>
            <a:tailEnd type="none" w="med" len="med"/>
          </a:ln>
          <a:effectLst/>
        </p:spPr>
        <p:txBody>
          <a:bodyPr lIns="45720" rIns="45720" anchor="ctr"/>
          <a:lstStyle>
            <a:defPPr>
              <a:defRPr lang="en-US"/>
            </a:defPPr>
            <a:lvl1pPr algn="ctr" eaLnBrk="0" hangingPunct="0">
              <a:lnSpc>
                <a:spcPct val="120000"/>
              </a:lnSpc>
              <a:spcBef>
                <a:spcPct val="50000"/>
              </a:spcBef>
              <a:buClr>
                <a:srgbClr val="800000"/>
              </a:buClr>
              <a:buSzPct val="85000"/>
              <a:defRPr sz="1200" b="1" kern="0">
                <a:solidFill>
                  <a:srgbClr val="FFFFFF"/>
                </a:solidFill>
                <a:cs typeface="Arial" pitchFamily="34" charset="0"/>
              </a:defRPr>
            </a:lvl1pPr>
          </a:lstStyle>
          <a:p>
            <a:r>
              <a:rPr lang="en-US" sz="1800" b="0" dirty="0">
                <a:solidFill>
                  <a:schemeClr val="tx1"/>
                </a:solidFill>
                <a:effectLst/>
                <a:latin typeface="+mj-lt"/>
                <a:ea typeface="Calibri"/>
                <a:cs typeface="Arial"/>
              </a:rPr>
              <a:t>NOFA #007 funds are allocated from the American Rescue Plan Act (ARPA) Coronavirus State and Local Fiscal Recovery Funds (CSLFRF) to support investment in broadband projects “designed to provide an adequate minimum level of service and [that] are unlikely to be made using private sources of funds” </a:t>
            </a:r>
          </a:p>
        </p:txBody>
      </p:sp>
      <p:sp>
        <p:nvSpPr>
          <p:cNvPr id="6" name="Text Box 114">
            <a:extLst>
              <a:ext uri="{FF2B5EF4-FFF2-40B4-BE49-F238E27FC236}">
                <a16:creationId xmlns:a16="http://schemas.microsoft.com/office/drawing/2014/main" id="{71AAEFD1-C3AE-E818-7D4C-96F7E057CC43}"/>
              </a:ext>
            </a:extLst>
          </p:cNvPr>
          <p:cNvSpPr txBox="1">
            <a:spLocks noChangeArrowheads="1"/>
          </p:cNvSpPr>
          <p:nvPr/>
        </p:nvSpPr>
        <p:spPr bwMode="auto">
          <a:xfrm>
            <a:off x="428100" y="3769076"/>
            <a:ext cx="5588001" cy="699269"/>
          </a:xfrm>
          <a:prstGeom prst="roundRect">
            <a:avLst/>
          </a:prstGeom>
          <a:solidFill>
            <a:schemeClr val="accent2">
              <a:lumMod val="20000"/>
              <a:lumOff val="80000"/>
            </a:schemeClr>
          </a:solidFill>
          <a:ln w="6350" cap="flat" cmpd="sng" algn="ctr">
            <a:solidFill>
              <a:schemeClr val="bg1"/>
            </a:solidFill>
            <a:prstDash val="solid"/>
            <a:round/>
            <a:headEnd type="none" w="med" len="med"/>
            <a:tailEnd type="none" w="med" len="med"/>
          </a:ln>
          <a:effectLst/>
        </p:spPr>
        <p:txBody>
          <a:bodyPr lIns="45720" rIns="45720" anchor="ctr"/>
          <a:lstStyle>
            <a:defPPr>
              <a:defRPr lang="en-US"/>
            </a:defPPr>
            <a:lvl1pPr algn="ctr" eaLnBrk="0" hangingPunct="0">
              <a:lnSpc>
                <a:spcPct val="120000"/>
              </a:lnSpc>
              <a:spcBef>
                <a:spcPct val="50000"/>
              </a:spcBef>
              <a:buClr>
                <a:srgbClr val="800000"/>
              </a:buClr>
              <a:buSzPct val="85000"/>
              <a:defRPr sz="1200" b="1" kern="0">
                <a:solidFill>
                  <a:srgbClr val="FFFFFF"/>
                </a:solidFill>
                <a:cs typeface="Arial" pitchFamily="34" charset="0"/>
              </a:defRPr>
            </a:lvl1pPr>
          </a:lstStyle>
          <a:p>
            <a:r>
              <a:rPr lang="en-US" sz="1800" dirty="0">
                <a:solidFill>
                  <a:schemeClr val="tx1"/>
                </a:solidFill>
                <a:effectLst/>
                <a:latin typeface="+mj-lt"/>
                <a:ea typeface="Calibri"/>
                <a:cs typeface="Arial"/>
              </a:rPr>
              <a:t>State of Iowa – Recipient of CSLFRF</a:t>
            </a:r>
          </a:p>
        </p:txBody>
      </p:sp>
      <p:sp>
        <p:nvSpPr>
          <p:cNvPr id="7" name="Text Box 114">
            <a:extLst>
              <a:ext uri="{FF2B5EF4-FFF2-40B4-BE49-F238E27FC236}">
                <a16:creationId xmlns:a16="http://schemas.microsoft.com/office/drawing/2014/main" id="{D636AAF0-0027-5CEF-C6BD-B28A331A950A}"/>
              </a:ext>
            </a:extLst>
          </p:cNvPr>
          <p:cNvSpPr txBox="1">
            <a:spLocks noChangeArrowheads="1"/>
          </p:cNvSpPr>
          <p:nvPr/>
        </p:nvSpPr>
        <p:spPr bwMode="auto">
          <a:xfrm>
            <a:off x="6192667" y="3769076"/>
            <a:ext cx="5588001" cy="699269"/>
          </a:xfrm>
          <a:prstGeom prst="roundRect">
            <a:avLst/>
          </a:prstGeom>
          <a:solidFill>
            <a:schemeClr val="accent2">
              <a:lumMod val="20000"/>
              <a:lumOff val="80000"/>
            </a:schemeClr>
          </a:solidFill>
          <a:ln w="6350" cap="flat" cmpd="sng" algn="ctr">
            <a:solidFill>
              <a:schemeClr val="bg1"/>
            </a:solidFill>
            <a:prstDash val="solid"/>
            <a:round/>
            <a:headEnd type="none" w="med" len="med"/>
            <a:tailEnd type="none" w="med" len="med"/>
          </a:ln>
          <a:effectLst/>
        </p:spPr>
        <p:txBody>
          <a:bodyPr lIns="45720" rIns="45720" anchor="ctr"/>
          <a:lstStyle>
            <a:defPPr>
              <a:defRPr lang="en-US"/>
            </a:defPPr>
            <a:lvl1pPr algn="ctr" eaLnBrk="0" hangingPunct="0">
              <a:lnSpc>
                <a:spcPct val="120000"/>
              </a:lnSpc>
              <a:spcBef>
                <a:spcPct val="50000"/>
              </a:spcBef>
              <a:buClr>
                <a:srgbClr val="800000"/>
              </a:buClr>
              <a:buSzPct val="85000"/>
              <a:defRPr sz="1200" b="1" kern="0">
                <a:solidFill>
                  <a:srgbClr val="FFFFFF"/>
                </a:solidFill>
                <a:cs typeface="Arial" pitchFamily="34" charset="0"/>
              </a:defRPr>
            </a:lvl1pPr>
          </a:lstStyle>
          <a:p>
            <a:r>
              <a:rPr lang="en-US" sz="1800" dirty="0">
                <a:solidFill>
                  <a:schemeClr val="tx1"/>
                </a:solidFill>
                <a:effectLst/>
                <a:latin typeface="+mj-lt"/>
                <a:ea typeface="Calibri"/>
                <a:cs typeface="Arial"/>
              </a:rPr>
              <a:t>Grantee – Subrecipient of CSLFRF</a:t>
            </a:r>
          </a:p>
        </p:txBody>
      </p:sp>
    </p:spTree>
    <p:extLst>
      <p:ext uri="{BB962C8B-B14F-4D97-AF65-F5344CB8AC3E}">
        <p14:creationId xmlns:p14="http://schemas.microsoft.com/office/powerpoint/2010/main" val="45558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61B1-BCAB-8604-1417-8F142AEC06C7}"/>
              </a:ext>
            </a:extLst>
          </p:cNvPr>
          <p:cNvSpPr>
            <a:spLocks noGrp="1"/>
          </p:cNvSpPr>
          <p:nvPr>
            <p:ph type="title"/>
          </p:nvPr>
        </p:nvSpPr>
        <p:spPr>
          <a:xfrm>
            <a:off x="508000" y="237067"/>
            <a:ext cx="10845800" cy="855133"/>
          </a:xfrm>
        </p:spPr>
        <p:txBody>
          <a:bodyPr anchor="ctr">
            <a:normAutofit/>
          </a:bodyPr>
          <a:lstStyle/>
          <a:p>
            <a:r>
              <a:rPr lang="en-US" b="1"/>
              <a:t>Grant Agreement Terms</a:t>
            </a:r>
          </a:p>
        </p:txBody>
      </p:sp>
      <p:sp>
        <p:nvSpPr>
          <p:cNvPr id="4" name="Slide Number Placeholder 3">
            <a:extLst>
              <a:ext uri="{FF2B5EF4-FFF2-40B4-BE49-F238E27FC236}">
                <a16:creationId xmlns:a16="http://schemas.microsoft.com/office/drawing/2014/main" id="{0A3564ED-1409-C9E6-C617-F340EA586209}"/>
              </a:ext>
            </a:extLst>
          </p:cNvPr>
          <p:cNvSpPr>
            <a:spLocks noGrp="1"/>
          </p:cNvSpPr>
          <p:nvPr>
            <p:ph type="sldNum" sz="quarter" idx="12"/>
          </p:nvPr>
        </p:nvSpPr>
        <p:spPr>
          <a:xfrm>
            <a:off x="508000" y="6206067"/>
            <a:ext cx="2743200" cy="264583"/>
          </a:xfrm>
        </p:spPr>
        <p:txBody>
          <a:bodyPr lIns="91440" tIns="45720" rIns="91440" bIns="45720">
            <a:normAutofit/>
          </a:bodyPr>
          <a:lstStyle/>
          <a:p>
            <a:pPr>
              <a:spcAft>
                <a:spcPts val="600"/>
              </a:spcAft>
            </a:pPr>
            <a:r>
              <a:rPr lang="en-US" dirty="0"/>
              <a:t>4</a:t>
            </a:r>
            <a:endParaRPr lang="en-US"/>
          </a:p>
        </p:txBody>
      </p:sp>
      <p:graphicFrame>
        <p:nvGraphicFramePr>
          <p:cNvPr id="6" name="Content Placeholder 2">
            <a:extLst>
              <a:ext uri="{FF2B5EF4-FFF2-40B4-BE49-F238E27FC236}">
                <a16:creationId xmlns:a16="http://schemas.microsoft.com/office/drawing/2014/main" id="{EB290087-679D-978A-C6C9-292A352BA65C}"/>
              </a:ext>
            </a:extLst>
          </p:cNvPr>
          <p:cNvGraphicFramePr>
            <a:graphicFrameLocks noGrp="1"/>
          </p:cNvGraphicFramePr>
          <p:nvPr>
            <p:ph idx="1"/>
            <p:extLst>
              <p:ext uri="{D42A27DB-BD31-4B8C-83A1-F6EECF244321}">
                <p14:modId xmlns:p14="http://schemas.microsoft.com/office/powerpoint/2010/main" val="2025263634"/>
              </p:ext>
            </p:extLst>
          </p:nvPr>
        </p:nvGraphicFramePr>
        <p:xfrm>
          <a:off x="508000" y="1380067"/>
          <a:ext cx="10845800" cy="463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8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AE7E-B5F5-65C0-C0EF-AD9A2B8BBDAB}"/>
              </a:ext>
            </a:extLst>
          </p:cNvPr>
          <p:cNvSpPr>
            <a:spLocks noGrp="1"/>
          </p:cNvSpPr>
          <p:nvPr>
            <p:ph type="title"/>
          </p:nvPr>
        </p:nvSpPr>
        <p:spPr>
          <a:xfrm>
            <a:off x="499532" y="237067"/>
            <a:ext cx="10854268" cy="880533"/>
          </a:xfrm>
        </p:spPr>
        <p:txBody>
          <a:bodyPr anchor="ctr">
            <a:normAutofit/>
          </a:bodyPr>
          <a:lstStyle/>
          <a:p>
            <a:r>
              <a:rPr lang="en-US" b="1" dirty="0"/>
              <a:t>CSLFRF Requirements</a:t>
            </a:r>
          </a:p>
        </p:txBody>
      </p:sp>
      <p:sp>
        <p:nvSpPr>
          <p:cNvPr id="4" name="Slide Number Placeholder 3">
            <a:extLst>
              <a:ext uri="{FF2B5EF4-FFF2-40B4-BE49-F238E27FC236}">
                <a16:creationId xmlns:a16="http://schemas.microsoft.com/office/drawing/2014/main" id="{0F703971-C498-027C-A608-10DB78C29661}"/>
              </a:ext>
            </a:extLst>
          </p:cNvPr>
          <p:cNvSpPr>
            <a:spLocks noGrp="1"/>
          </p:cNvSpPr>
          <p:nvPr>
            <p:ph type="sldNum" sz="quarter" idx="12"/>
          </p:nvPr>
        </p:nvSpPr>
        <p:spPr>
          <a:xfrm>
            <a:off x="499533" y="6191781"/>
            <a:ext cx="2743200" cy="279664"/>
          </a:xfrm>
        </p:spPr>
        <p:txBody>
          <a:bodyPr>
            <a:normAutofit/>
          </a:bodyPr>
          <a:lstStyle/>
          <a:p>
            <a:pPr>
              <a:spcAft>
                <a:spcPts val="600"/>
              </a:spcAft>
            </a:pPr>
            <a:r>
              <a:rPr lang="en-US" dirty="0"/>
              <a:t>5</a:t>
            </a:r>
          </a:p>
        </p:txBody>
      </p:sp>
      <p:graphicFrame>
        <p:nvGraphicFramePr>
          <p:cNvPr id="6" name="Content Placeholder 2">
            <a:extLst>
              <a:ext uri="{FF2B5EF4-FFF2-40B4-BE49-F238E27FC236}">
                <a16:creationId xmlns:a16="http://schemas.microsoft.com/office/drawing/2014/main" id="{FFE63DF1-4696-30F2-38AA-CC88CB3C1E95}"/>
              </a:ext>
            </a:extLst>
          </p:cNvPr>
          <p:cNvGraphicFramePr>
            <a:graphicFrameLocks noGrp="1"/>
          </p:cNvGraphicFramePr>
          <p:nvPr>
            <p:ph sz="half" idx="1"/>
            <p:extLst>
              <p:ext uri="{D42A27DB-BD31-4B8C-83A1-F6EECF244321}">
                <p14:modId xmlns:p14="http://schemas.microsoft.com/office/powerpoint/2010/main" val="907921281"/>
              </p:ext>
            </p:extLst>
          </p:nvPr>
        </p:nvGraphicFramePr>
        <p:xfrm>
          <a:off x="2910167" y="1237743"/>
          <a:ext cx="6032998" cy="5093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28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A9EB-A1C5-4020-61E1-1BB78DEFD5A1}"/>
              </a:ext>
            </a:extLst>
          </p:cNvPr>
          <p:cNvSpPr>
            <a:spLocks noGrp="1"/>
          </p:cNvSpPr>
          <p:nvPr>
            <p:ph type="title"/>
          </p:nvPr>
        </p:nvSpPr>
        <p:spPr/>
        <p:txBody>
          <a:bodyPr/>
          <a:lstStyle/>
          <a:p>
            <a:r>
              <a:rPr lang="en-US" b="1" dirty="0"/>
              <a:t>Current Grant Program Requirements</a:t>
            </a:r>
          </a:p>
        </p:txBody>
      </p:sp>
      <p:sp>
        <p:nvSpPr>
          <p:cNvPr id="3" name="Content Placeholder 2">
            <a:extLst>
              <a:ext uri="{FF2B5EF4-FFF2-40B4-BE49-F238E27FC236}">
                <a16:creationId xmlns:a16="http://schemas.microsoft.com/office/drawing/2014/main" id="{DD7700B4-5017-0AFD-6455-958A7F391104}"/>
              </a:ext>
            </a:extLst>
          </p:cNvPr>
          <p:cNvSpPr>
            <a:spLocks noGrp="1"/>
          </p:cNvSpPr>
          <p:nvPr>
            <p:ph idx="1"/>
          </p:nvPr>
        </p:nvSpPr>
        <p:spPr/>
        <p:txBody>
          <a:bodyPr>
            <a:normAutofit fontScale="62500" lnSpcReduction="20000"/>
          </a:bodyPr>
          <a:lstStyle/>
          <a:p>
            <a:pPr marL="0" indent="0">
              <a:buNone/>
            </a:pPr>
            <a:r>
              <a:rPr lang="en-US" b="1" dirty="0"/>
              <a:t>Overall organization support:</a:t>
            </a:r>
          </a:p>
          <a:p>
            <a:r>
              <a:rPr lang="en-US" dirty="0"/>
              <a:t>Procurement Policy</a:t>
            </a:r>
          </a:p>
          <a:p>
            <a:pPr lvl="1"/>
            <a:r>
              <a:rPr lang="en-US" dirty="0"/>
              <a:t>The non-Federal entity must have and use documented procurement procedures, consistent with State, local, and tribal laws and regulations and the standards of this section, for the acquisition of property or services required under a Federal award or subaward. The non-Federal entity's documented procurement procedures must conform to the procurement standards identified in §§ 200.317 through 200.327.</a:t>
            </a:r>
          </a:p>
          <a:p>
            <a:pPr lvl="1"/>
            <a:r>
              <a:rPr lang="en-US" dirty="0"/>
              <a:t>Please ensure your policy complies with 2 CFR Part 200. </a:t>
            </a:r>
          </a:p>
          <a:p>
            <a:pPr marL="0" indent="0">
              <a:buNone/>
            </a:pPr>
            <a:r>
              <a:rPr lang="en-US" b="1" dirty="0"/>
              <a:t>For each individual procurement:</a:t>
            </a:r>
          </a:p>
          <a:p>
            <a:r>
              <a:rPr lang="en-US" dirty="0"/>
              <a:t>Procurement Source</a:t>
            </a:r>
          </a:p>
          <a:p>
            <a:pPr lvl="1"/>
            <a:r>
              <a:rPr lang="en-US" dirty="0"/>
              <a:t>Bid, Sole Source, Change Order, etc.</a:t>
            </a:r>
          </a:p>
          <a:p>
            <a:r>
              <a:rPr lang="en-US" dirty="0"/>
              <a:t>Proof of Order (Contract / Purchase Order)</a:t>
            </a:r>
          </a:p>
          <a:p>
            <a:pPr lvl="1"/>
            <a:r>
              <a:rPr lang="en-US" dirty="0"/>
              <a:t>Must be in </a:t>
            </a:r>
            <a:r>
              <a:rPr lang="en-US" i="1" dirty="0"/>
              <a:t>Period of Obligation </a:t>
            </a:r>
            <a:r>
              <a:rPr lang="en-US" dirty="0"/>
              <a:t>(March 3, 2021 – September 30, 2024)</a:t>
            </a:r>
          </a:p>
          <a:p>
            <a:r>
              <a:rPr lang="en-US" dirty="0"/>
              <a:t>Proof of Purchase (Receipt / Invoice)</a:t>
            </a:r>
          </a:p>
          <a:p>
            <a:pPr lvl="1"/>
            <a:r>
              <a:rPr lang="en-US" dirty="0"/>
              <a:t>Must be in </a:t>
            </a:r>
            <a:r>
              <a:rPr lang="en-US" i="1" dirty="0"/>
              <a:t>Period of Performance </a:t>
            </a:r>
            <a:r>
              <a:rPr lang="en-US" dirty="0"/>
              <a:t>(March 3, 2021 – September 30, 2026)</a:t>
            </a:r>
          </a:p>
          <a:p>
            <a:r>
              <a:rPr lang="en-US" dirty="0"/>
              <a:t>Proof of Payment</a:t>
            </a:r>
          </a:p>
          <a:p>
            <a:pPr lvl="1"/>
            <a:r>
              <a:rPr lang="en-US" dirty="0"/>
              <a:t>Must be in </a:t>
            </a:r>
            <a:r>
              <a:rPr lang="en-US" i="1" dirty="0"/>
              <a:t>Period of Performance </a:t>
            </a:r>
            <a:r>
              <a:rPr lang="en-US" dirty="0"/>
              <a:t>(March 3, 2021 – September 30, 2026)</a:t>
            </a:r>
          </a:p>
          <a:p>
            <a:endParaRPr lang="en-US" dirty="0"/>
          </a:p>
        </p:txBody>
      </p:sp>
      <p:sp>
        <p:nvSpPr>
          <p:cNvPr id="4" name="Slide Number Placeholder 3">
            <a:extLst>
              <a:ext uri="{FF2B5EF4-FFF2-40B4-BE49-F238E27FC236}">
                <a16:creationId xmlns:a16="http://schemas.microsoft.com/office/drawing/2014/main" id="{272ABF3E-3B8C-74FF-4FED-025520D904A4}"/>
              </a:ext>
            </a:extLst>
          </p:cNvPr>
          <p:cNvSpPr>
            <a:spLocks noGrp="1"/>
          </p:cNvSpPr>
          <p:nvPr>
            <p:ph type="sldNum" sz="quarter" idx="12"/>
          </p:nvPr>
        </p:nvSpPr>
        <p:spPr/>
        <p:txBody>
          <a:bodyPr/>
          <a:lstStyle/>
          <a:p>
            <a:fld id="{936A99BC-3C9D-4DF8-8B8C-E1FD2BDF0AD4}" type="slidenum">
              <a:rPr lang="en-US" smtClean="0"/>
              <a:pPr/>
              <a:t>6</a:t>
            </a:fld>
            <a:endParaRPr lang="en-US" dirty="0"/>
          </a:p>
        </p:txBody>
      </p:sp>
    </p:spTree>
    <p:extLst>
      <p:ext uri="{BB962C8B-B14F-4D97-AF65-F5344CB8AC3E}">
        <p14:creationId xmlns:p14="http://schemas.microsoft.com/office/powerpoint/2010/main" val="18501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540" y="237067"/>
            <a:ext cx="11230920" cy="855133"/>
          </a:xfrm>
        </p:spPr>
        <p:txBody>
          <a:bodyPr>
            <a:noAutofit/>
          </a:bodyPr>
          <a:lstStyle/>
          <a:p>
            <a:r>
              <a:rPr lang="en-US" b="1" dirty="0">
                <a:latin typeface="Arial"/>
                <a:cs typeface="Arial"/>
              </a:rPr>
              <a:t>Amendment Changes to the Grant Agreement</a:t>
            </a:r>
            <a:endParaRPr lang="en-US" dirty="0"/>
          </a:p>
        </p:txBody>
      </p:sp>
      <p:grpSp>
        <p:nvGrpSpPr>
          <p:cNvPr id="2" name="Group 1"/>
          <p:cNvGrpSpPr/>
          <p:nvPr/>
        </p:nvGrpSpPr>
        <p:grpSpPr>
          <a:xfrm>
            <a:off x="5042795" y="1173378"/>
            <a:ext cx="1718577" cy="1718577"/>
            <a:chOff x="432024" y="2247699"/>
            <a:chExt cx="2194560" cy="2194560"/>
          </a:xfrm>
        </p:grpSpPr>
        <p:grpSp>
          <p:nvGrpSpPr>
            <p:cNvPr id="28" name="Group 27"/>
            <p:cNvGrpSpPr/>
            <p:nvPr/>
          </p:nvGrpSpPr>
          <p:grpSpPr>
            <a:xfrm>
              <a:off x="432024" y="2247699"/>
              <a:ext cx="2194560" cy="2194560"/>
              <a:chOff x="508000" y="2204720"/>
              <a:chExt cx="2194560" cy="2194560"/>
            </a:xfrm>
          </p:grpSpPr>
          <p:sp>
            <p:nvSpPr>
              <p:cNvPr id="9" name="Oval 8"/>
              <p:cNvSpPr/>
              <p:nvPr/>
            </p:nvSpPr>
            <p:spPr>
              <a:xfrm>
                <a:off x="508000" y="2204720"/>
                <a:ext cx="2194560" cy="21945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9440" y="2296160"/>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0880" y="2387600"/>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 name="Graphic 32" descr="Meeting">
              <a:extLst>
                <a:ext uri="{FF2B5EF4-FFF2-40B4-BE49-F238E27FC236}">
                  <a16:creationId xmlns:a16="http://schemas.microsoft.com/office/drawing/2014/main" id="{1EF62008-F696-4875-BD0A-DB52EC67E941}"/>
                </a:ext>
              </a:extLst>
            </p:cNvPr>
            <p:cNvPicPr>
              <a:picLocks noChangeAspect="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838814" y="2643668"/>
              <a:ext cx="1380979" cy="1380979"/>
            </a:xfrm>
            <a:prstGeom prst="rect">
              <a:avLst/>
            </a:prstGeom>
          </p:spPr>
        </p:pic>
      </p:grpSp>
      <p:sp>
        <p:nvSpPr>
          <p:cNvPr id="48" name="Oval 47"/>
          <p:cNvSpPr>
            <a:spLocks noChangeAspect="1"/>
          </p:cNvSpPr>
          <p:nvPr/>
        </p:nvSpPr>
        <p:spPr>
          <a:xfrm>
            <a:off x="2926079" y="3153069"/>
            <a:ext cx="1248509" cy="12485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78100" y="3205090"/>
            <a:ext cx="1144467" cy="11444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3030121" y="3257111"/>
            <a:ext cx="1040424" cy="1040424"/>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74328" y="3153069"/>
            <a:ext cx="1248509" cy="1248509"/>
            <a:chOff x="4132580" y="1440021"/>
            <a:chExt cx="2194560" cy="2194560"/>
          </a:xfrm>
        </p:grpSpPr>
        <p:sp>
          <p:nvSpPr>
            <p:cNvPr id="55" name="Oval 54"/>
            <p:cNvSpPr>
              <a:spLocks noChangeAspect="1"/>
            </p:cNvSpPr>
            <p:nvPr/>
          </p:nvSpPr>
          <p:spPr>
            <a:xfrm>
              <a:off x="4132580" y="1440021"/>
              <a:ext cx="2194560" cy="2194560"/>
            </a:xfrm>
            <a:prstGeom prst="ellipse">
              <a:avLst/>
            </a:prstGeom>
            <a:solidFill>
              <a:srgbClr val="54B4E5"/>
            </a:solidFill>
            <a:ln>
              <a:solidFill>
                <a:srgbClr val="54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191409" y="3153069"/>
            <a:ext cx="3334930" cy="1248509"/>
            <a:chOff x="3863032" y="3775172"/>
            <a:chExt cx="3334930" cy="1248509"/>
          </a:xfrm>
        </p:grpSpPr>
        <p:grpSp>
          <p:nvGrpSpPr>
            <p:cNvPr id="59" name="Group 58"/>
            <p:cNvGrpSpPr/>
            <p:nvPr/>
          </p:nvGrpSpPr>
          <p:grpSpPr>
            <a:xfrm>
              <a:off x="5949453" y="3775172"/>
              <a:ext cx="1248509" cy="1248509"/>
              <a:chOff x="4132580" y="1440021"/>
              <a:chExt cx="2194560" cy="2194560"/>
            </a:xfrm>
          </p:grpSpPr>
          <p:sp>
            <p:nvSpPr>
              <p:cNvPr id="64" name="Oval 63"/>
              <p:cNvSpPr>
                <a:spLocks noChangeAspect="1"/>
              </p:cNvSpPr>
              <p:nvPr/>
            </p:nvSpPr>
            <p:spPr>
              <a:xfrm>
                <a:off x="4132580" y="1440021"/>
                <a:ext cx="2194560" cy="2194560"/>
              </a:xfrm>
              <a:prstGeom prst="ellipse">
                <a:avLst/>
              </a:prstGeom>
              <a:solidFill>
                <a:srgbClr val="009CDE"/>
              </a:soli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62"/>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63032" y="3940226"/>
              <a:ext cx="861380" cy="836402"/>
            </a:xfrm>
            <a:prstGeom prst="rect">
              <a:avLst/>
            </a:prstGeom>
          </p:spPr>
        </p:pic>
      </p:grpSp>
      <p:grpSp>
        <p:nvGrpSpPr>
          <p:cNvPr id="77" name="Group 76"/>
          <p:cNvGrpSpPr/>
          <p:nvPr/>
        </p:nvGrpSpPr>
        <p:grpSpPr>
          <a:xfrm>
            <a:off x="7629581" y="3153069"/>
            <a:ext cx="1248509" cy="1248509"/>
            <a:chOff x="4132580" y="1440021"/>
            <a:chExt cx="2194560" cy="2194560"/>
          </a:xfrm>
        </p:grpSpPr>
        <p:sp>
          <p:nvSpPr>
            <p:cNvPr id="79" name="Oval 78"/>
            <p:cNvSpPr>
              <a:spLocks noChangeAspect="1"/>
            </p:cNvSpPr>
            <p:nvPr/>
          </p:nvSpPr>
          <p:spPr>
            <a:xfrm>
              <a:off x="4132580" y="1440021"/>
              <a:ext cx="2194560" cy="2194560"/>
            </a:xfrm>
            <a:prstGeom prst="ellipse">
              <a:avLst/>
            </a:prstGeom>
            <a:solidFill>
              <a:srgbClr val="8CC486"/>
            </a:solidFill>
            <a:ln>
              <a:solidFill>
                <a:srgbClr val="8CC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Straight Connector 81"/>
          <p:cNvCxnSpPr>
            <a:stCxn id="55" idx="0"/>
          </p:cNvCxnSpPr>
          <p:nvPr/>
        </p:nvCxnSpPr>
        <p:spPr>
          <a:xfrm flipV="1">
            <a:off x="1198583" y="3012435"/>
            <a:ext cx="2149" cy="1406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1200732" y="2491611"/>
            <a:ext cx="3774656" cy="520823"/>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sp>
        <p:nvSpPr>
          <p:cNvPr id="95" name="TextBox 94"/>
          <p:cNvSpPr txBox="1"/>
          <p:nvPr/>
        </p:nvSpPr>
        <p:spPr>
          <a:xfrm>
            <a:off x="281504" y="4987664"/>
            <a:ext cx="1971478" cy="1107996"/>
          </a:xfrm>
          <a:prstGeom prst="rect">
            <a:avLst/>
          </a:prstGeom>
          <a:noFill/>
        </p:spPr>
        <p:txBody>
          <a:bodyPr wrap="square" rtlCol="0">
            <a:spAutoFit/>
          </a:bodyPr>
          <a:lstStyle/>
          <a:p>
            <a:r>
              <a:rPr lang="en-US" sz="1100" dirty="0"/>
              <a:t>Items purchased before March 3, 2021, are allowable expenses as long as they would have been allowable under the grant agreement</a:t>
            </a:r>
          </a:p>
        </p:txBody>
      </p:sp>
      <p:sp>
        <p:nvSpPr>
          <p:cNvPr id="97" name="TextBox 96"/>
          <p:cNvSpPr txBox="1"/>
          <p:nvPr/>
        </p:nvSpPr>
        <p:spPr>
          <a:xfrm>
            <a:off x="637370" y="4524412"/>
            <a:ext cx="1122423" cy="461665"/>
          </a:xfrm>
          <a:prstGeom prst="rect">
            <a:avLst/>
          </a:prstGeom>
          <a:noFill/>
        </p:spPr>
        <p:txBody>
          <a:bodyPr wrap="none" rtlCol="0">
            <a:spAutoFit/>
          </a:bodyPr>
          <a:lstStyle/>
          <a:p>
            <a:pPr algn="ctr"/>
            <a:r>
              <a:rPr lang="en-US" sz="1200" b="1" dirty="0"/>
              <a:t>Period of </a:t>
            </a:r>
          </a:p>
          <a:p>
            <a:pPr algn="ctr"/>
            <a:r>
              <a:rPr lang="en-US" sz="1200" b="1" dirty="0"/>
              <a:t>Performance</a:t>
            </a:r>
          </a:p>
        </p:txBody>
      </p:sp>
      <p:sp>
        <p:nvSpPr>
          <p:cNvPr id="98" name="TextBox 97"/>
          <p:cNvSpPr txBox="1"/>
          <p:nvPr/>
        </p:nvSpPr>
        <p:spPr>
          <a:xfrm>
            <a:off x="2960522" y="4524413"/>
            <a:ext cx="1175322" cy="461665"/>
          </a:xfrm>
          <a:prstGeom prst="rect">
            <a:avLst/>
          </a:prstGeom>
          <a:noFill/>
        </p:spPr>
        <p:txBody>
          <a:bodyPr wrap="none" rtlCol="0">
            <a:spAutoFit/>
          </a:bodyPr>
          <a:lstStyle/>
          <a:p>
            <a:pPr algn="ctr"/>
            <a:r>
              <a:rPr lang="en-US" sz="1200" b="1" dirty="0"/>
              <a:t>Procurement </a:t>
            </a:r>
          </a:p>
          <a:p>
            <a:pPr algn="ctr"/>
            <a:r>
              <a:rPr lang="en-US" sz="1200" b="1" dirty="0"/>
              <a:t>Changes</a:t>
            </a:r>
          </a:p>
        </p:txBody>
      </p:sp>
      <p:sp>
        <p:nvSpPr>
          <p:cNvPr id="101" name="TextBox 100"/>
          <p:cNvSpPr txBox="1"/>
          <p:nvPr/>
        </p:nvSpPr>
        <p:spPr>
          <a:xfrm>
            <a:off x="2492639" y="4987664"/>
            <a:ext cx="2111089" cy="769441"/>
          </a:xfrm>
          <a:prstGeom prst="rect">
            <a:avLst/>
          </a:prstGeom>
          <a:noFill/>
        </p:spPr>
        <p:txBody>
          <a:bodyPr wrap="square" rtlCol="0">
            <a:spAutoFit/>
          </a:bodyPr>
          <a:lstStyle/>
          <a:p>
            <a:r>
              <a:rPr lang="en-US" sz="1100" dirty="0"/>
              <a:t>No procurement documentation will be required, which includes contracts and purchase orders</a:t>
            </a:r>
          </a:p>
        </p:txBody>
      </p:sp>
      <p:sp>
        <p:nvSpPr>
          <p:cNvPr id="102" name="TextBox 101"/>
          <p:cNvSpPr txBox="1"/>
          <p:nvPr/>
        </p:nvSpPr>
        <p:spPr>
          <a:xfrm>
            <a:off x="4975388" y="4529793"/>
            <a:ext cx="1920719" cy="461665"/>
          </a:xfrm>
          <a:prstGeom prst="rect">
            <a:avLst/>
          </a:prstGeom>
          <a:noFill/>
        </p:spPr>
        <p:txBody>
          <a:bodyPr wrap="none" rtlCol="0">
            <a:spAutoFit/>
          </a:bodyPr>
          <a:lstStyle/>
          <a:p>
            <a:pPr algn="ctr"/>
            <a:r>
              <a:rPr lang="en-US" sz="1200" b="1" dirty="0"/>
              <a:t>Affordable Connectivity</a:t>
            </a:r>
          </a:p>
          <a:p>
            <a:pPr algn="ctr"/>
            <a:r>
              <a:rPr lang="en-US" sz="1200" b="1" dirty="0"/>
              <a:t>Program</a:t>
            </a:r>
          </a:p>
        </p:txBody>
      </p:sp>
      <p:sp>
        <p:nvSpPr>
          <p:cNvPr id="104" name="TextBox 103"/>
          <p:cNvSpPr txBox="1"/>
          <p:nvPr/>
        </p:nvSpPr>
        <p:spPr>
          <a:xfrm>
            <a:off x="4767928" y="4987764"/>
            <a:ext cx="2122697" cy="938719"/>
          </a:xfrm>
          <a:prstGeom prst="rect">
            <a:avLst/>
          </a:prstGeom>
          <a:noFill/>
        </p:spPr>
        <p:txBody>
          <a:bodyPr wrap="square" rtlCol="0">
            <a:spAutoFit/>
          </a:bodyPr>
          <a:lstStyle/>
          <a:p>
            <a:r>
              <a:rPr lang="en-US" sz="1100" dirty="0"/>
              <a:t>Grantee must participate in the Affordable Connectivity Program and offer customers in their completed project area assistance with enrollment</a:t>
            </a:r>
          </a:p>
        </p:txBody>
      </p:sp>
      <p:sp>
        <p:nvSpPr>
          <p:cNvPr id="105" name="TextBox 104"/>
          <p:cNvSpPr txBox="1"/>
          <p:nvPr/>
        </p:nvSpPr>
        <p:spPr>
          <a:xfrm>
            <a:off x="7070715" y="4522377"/>
            <a:ext cx="2361941" cy="461665"/>
          </a:xfrm>
          <a:prstGeom prst="rect">
            <a:avLst/>
          </a:prstGeom>
          <a:noFill/>
        </p:spPr>
        <p:txBody>
          <a:bodyPr wrap="square" rtlCol="0">
            <a:spAutoFit/>
          </a:bodyPr>
          <a:lstStyle/>
          <a:p>
            <a:pPr algn="ctr"/>
            <a:r>
              <a:rPr lang="en-US" sz="1200" b="1" dirty="0"/>
              <a:t>Ownership of</a:t>
            </a:r>
          </a:p>
          <a:p>
            <a:pPr algn="ctr"/>
            <a:r>
              <a:rPr lang="en-US" sz="1200" b="1" dirty="0"/>
              <a:t>Infrastructure</a:t>
            </a:r>
          </a:p>
        </p:txBody>
      </p:sp>
      <p:sp>
        <p:nvSpPr>
          <p:cNvPr id="106" name="TextBox 105"/>
          <p:cNvSpPr txBox="1"/>
          <p:nvPr/>
        </p:nvSpPr>
        <p:spPr>
          <a:xfrm>
            <a:off x="7097877" y="4986077"/>
            <a:ext cx="2440320" cy="600164"/>
          </a:xfrm>
          <a:prstGeom prst="rect">
            <a:avLst/>
          </a:prstGeom>
          <a:noFill/>
        </p:spPr>
        <p:txBody>
          <a:bodyPr wrap="square" rtlCol="0">
            <a:spAutoFit/>
          </a:bodyPr>
          <a:lstStyle/>
          <a:p>
            <a:r>
              <a:rPr lang="en-US" sz="1100" dirty="0"/>
              <a:t>Ownership of infrastructure must be monitored in accordance with the new federal rules</a:t>
            </a:r>
          </a:p>
        </p:txBody>
      </p:sp>
      <p:sp>
        <p:nvSpPr>
          <p:cNvPr id="107" name="TextBox 106"/>
          <p:cNvSpPr txBox="1"/>
          <p:nvPr/>
        </p:nvSpPr>
        <p:spPr>
          <a:xfrm>
            <a:off x="9565359" y="4983803"/>
            <a:ext cx="2205765" cy="600164"/>
          </a:xfrm>
          <a:prstGeom prst="rect">
            <a:avLst/>
          </a:prstGeom>
          <a:noFill/>
        </p:spPr>
        <p:txBody>
          <a:bodyPr wrap="square" rtlCol="0">
            <a:spAutoFit/>
          </a:bodyPr>
          <a:lstStyle/>
          <a:p>
            <a:r>
              <a:rPr lang="en-US" sz="1100" dirty="0"/>
              <a:t>Review of financial statements must be reviewed yearly instead of at closeout</a:t>
            </a:r>
          </a:p>
        </p:txBody>
      </p:sp>
      <p:sp>
        <p:nvSpPr>
          <p:cNvPr id="109" name="TextBox 108"/>
          <p:cNvSpPr txBox="1"/>
          <p:nvPr/>
        </p:nvSpPr>
        <p:spPr>
          <a:xfrm>
            <a:off x="9781422" y="4522138"/>
            <a:ext cx="1723549" cy="461665"/>
          </a:xfrm>
          <a:prstGeom prst="rect">
            <a:avLst/>
          </a:prstGeom>
          <a:noFill/>
        </p:spPr>
        <p:txBody>
          <a:bodyPr wrap="none" rtlCol="0">
            <a:spAutoFit/>
          </a:bodyPr>
          <a:lstStyle/>
          <a:p>
            <a:pPr algn="ctr"/>
            <a:r>
              <a:rPr lang="en-US" sz="1200" b="1" dirty="0"/>
              <a:t>Annual Review of</a:t>
            </a:r>
          </a:p>
          <a:p>
            <a:pPr algn="ctr"/>
            <a:r>
              <a:rPr lang="en-US" sz="1200" b="1" dirty="0"/>
              <a:t>Financial Statements</a:t>
            </a:r>
          </a:p>
        </p:txBody>
      </p:sp>
      <p:grpSp>
        <p:nvGrpSpPr>
          <p:cNvPr id="87" name="Group 86"/>
          <p:cNvGrpSpPr/>
          <p:nvPr/>
        </p:nvGrpSpPr>
        <p:grpSpPr>
          <a:xfrm>
            <a:off x="9981333" y="3153069"/>
            <a:ext cx="1248509" cy="1248509"/>
            <a:chOff x="4132580" y="1440021"/>
            <a:chExt cx="2194560" cy="2194560"/>
          </a:xfrm>
        </p:grpSpPr>
        <p:sp>
          <p:nvSpPr>
            <p:cNvPr id="89" name="Oval 88"/>
            <p:cNvSpPr>
              <a:spLocks noChangeAspect="1"/>
            </p:cNvSpPr>
            <p:nvPr/>
          </p:nvSpPr>
          <p:spPr>
            <a:xfrm>
              <a:off x="4132580" y="1440021"/>
              <a:ext cx="2194560" cy="2194560"/>
            </a:xfrm>
            <a:prstGeom prst="ellipse">
              <a:avLst/>
            </a:prstGeom>
            <a:solidFill>
              <a:srgbClr val="66C4EB"/>
            </a:solidFill>
            <a:ln>
              <a:solidFill>
                <a:srgbClr val="66C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4" name="Graphic 24" descr="Document">
            <a:extLst>
              <a:ext uri="{FF2B5EF4-FFF2-40B4-BE49-F238E27FC236}">
                <a16:creationId xmlns:a16="http://schemas.microsoft.com/office/drawing/2014/main" id="{6059476B-986E-42A7-B876-F15B71416C56}"/>
              </a:ext>
            </a:extLst>
          </p:cNvPr>
          <p:cNvPicPr>
            <a:picLocks noChangeAspect="1"/>
          </p:cNvPicPr>
          <p:nvPr/>
        </p:nvPicPr>
        <p:blipFill>
          <a:blip r:embed="rId6"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231717" y="3377671"/>
            <a:ext cx="822960" cy="822960"/>
          </a:xfrm>
          <a:prstGeom prst="rect">
            <a:avLst/>
          </a:prstGeom>
        </p:spPr>
      </p:pic>
      <p:cxnSp>
        <p:nvCxnSpPr>
          <p:cNvPr id="116" name="Straight Connector 115"/>
          <p:cNvCxnSpPr>
            <a:stCxn id="48" idx="0"/>
          </p:cNvCxnSpPr>
          <p:nvPr/>
        </p:nvCxnSpPr>
        <p:spPr>
          <a:xfrm flipH="1" flipV="1">
            <a:off x="3548184" y="3082013"/>
            <a:ext cx="0" cy="710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flipV="1">
            <a:off x="3548184" y="2819797"/>
            <a:ext cx="1731796" cy="262216"/>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22" name="Straight Connector 121"/>
          <p:cNvCxnSpPr>
            <a:stCxn id="64" idx="0"/>
          </p:cNvCxnSpPr>
          <p:nvPr/>
        </p:nvCxnSpPr>
        <p:spPr>
          <a:xfrm flipH="1" flipV="1">
            <a:off x="5902082" y="3007157"/>
            <a:ext cx="3" cy="145912"/>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33" name="Straight Connector 132"/>
          <p:cNvCxnSpPr>
            <a:stCxn id="89" idx="0"/>
          </p:cNvCxnSpPr>
          <p:nvPr/>
        </p:nvCxnSpPr>
        <p:spPr>
          <a:xfrm flipH="1" flipV="1">
            <a:off x="10605587" y="3012434"/>
            <a:ext cx="1" cy="140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flipV="1">
            <a:off x="6823347" y="2477092"/>
            <a:ext cx="3782240" cy="539990"/>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50" name="Straight Connector 149"/>
          <p:cNvCxnSpPr>
            <a:stCxn id="79" idx="0"/>
          </p:cNvCxnSpPr>
          <p:nvPr/>
        </p:nvCxnSpPr>
        <p:spPr>
          <a:xfrm flipH="1" flipV="1">
            <a:off x="8251687" y="3082013"/>
            <a:ext cx="0" cy="710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H="1" flipV="1">
            <a:off x="6484271" y="2828328"/>
            <a:ext cx="1767415" cy="262851"/>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pic>
        <p:nvPicPr>
          <p:cNvPr id="47" name="Picture 46"/>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74899" y="3337840"/>
            <a:ext cx="854366" cy="796967"/>
          </a:xfrm>
          <a:prstGeom prst="rect">
            <a:avLst/>
          </a:prstGeom>
        </p:spPr>
      </p:pic>
      <p:pic>
        <p:nvPicPr>
          <p:cNvPr id="3" name="Picture 2">
            <a:extLst>
              <a:ext uri="{FF2B5EF4-FFF2-40B4-BE49-F238E27FC236}">
                <a16:creationId xmlns:a16="http://schemas.microsoft.com/office/drawing/2014/main" id="{79EACD0A-57F4-1712-A8FC-4B11FB228535}"/>
              </a:ext>
            </a:extLst>
          </p:cNvPr>
          <p:cNvPicPr>
            <a:picLocks noChangeAspect="1"/>
          </p:cNvPicPr>
          <p:nvPr/>
        </p:nvPicPr>
        <p:blipFill>
          <a:blip r:embed="rId9" cstate="print">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17142" y="3460928"/>
            <a:ext cx="669088" cy="669088"/>
          </a:xfrm>
          <a:prstGeom prst="rect">
            <a:avLst/>
          </a:prstGeom>
        </p:spPr>
      </p:pic>
      <p:pic>
        <p:nvPicPr>
          <p:cNvPr id="8" name="Graphic 30" descr="Handshake">
            <a:extLst>
              <a:ext uri="{FF2B5EF4-FFF2-40B4-BE49-F238E27FC236}">
                <a16:creationId xmlns:a16="http://schemas.microsoft.com/office/drawing/2014/main" id="{EF685F9A-970B-E986-FB96-E13854A88BDE}"/>
              </a:ext>
            </a:extLst>
          </p:cNvPr>
          <p:cNvPicPr>
            <a:picLocks noChangeAspect="1"/>
          </p:cNvPicPr>
          <p:nvPr/>
        </p:nvPicPr>
        <p:blipFill>
          <a:blip r:embed="rId11"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381" y="3377671"/>
            <a:ext cx="914400" cy="914400"/>
          </a:xfrm>
          <a:prstGeom prst="rect">
            <a:avLst/>
          </a:prstGeom>
        </p:spPr>
      </p:pic>
      <p:sp>
        <p:nvSpPr>
          <p:cNvPr id="12" name="Slide Number Placeholder 3">
            <a:extLst>
              <a:ext uri="{FF2B5EF4-FFF2-40B4-BE49-F238E27FC236}">
                <a16:creationId xmlns:a16="http://schemas.microsoft.com/office/drawing/2014/main" id="{528F1B87-90D0-F619-44B4-E8F3A6E1B7E4}"/>
              </a:ext>
            </a:extLst>
          </p:cNvPr>
          <p:cNvSpPr>
            <a:spLocks noGrp="1"/>
          </p:cNvSpPr>
          <p:nvPr>
            <p:ph type="sldNum" sz="quarter" idx="12"/>
          </p:nvPr>
        </p:nvSpPr>
        <p:spPr>
          <a:xfrm>
            <a:off x="508000" y="6206067"/>
            <a:ext cx="2743200" cy="264583"/>
          </a:xfrm>
        </p:spPr>
        <p:txBody>
          <a:bodyPr/>
          <a:lstStyle/>
          <a:p>
            <a:fld id="{936A99BC-3C9D-4DF8-8B8C-E1FD2BDF0AD4}" type="slidenum">
              <a:rPr lang="en-US" smtClean="0"/>
              <a:pPr/>
              <a:t>7</a:t>
            </a:fld>
            <a:endParaRPr lang="en-US" dirty="0"/>
          </a:p>
        </p:txBody>
      </p:sp>
    </p:spTree>
    <p:extLst>
      <p:ext uri="{BB962C8B-B14F-4D97-AF65-F5344CB8AC3E}">
        <p14:creationId xmlns:p14="http://schemas.microsoft.com/office/powerpoint/2010/main" val="60771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540" y="237067"/>
            <a:ext cx="11230920" cy="855133"/>
          </a:xfrm>
        </p:spPr>
        <p:txBody>
          <a:bodyPr>
            <a:noAutofit/>
          </a:bodyPr>
          <a:lstStyle/>
          <a:p>
            <a:r>
              <a:rPr lang="en-US" b="1" dirty="0">
                <a:latin typeface="Arial"/>
                <a:cs typeface="Arial"/>
              </a:rPr>
              <a:t>Administrative Processes That Do Not Change</a:t>
            </a:r>
            <a:endParaRPr lang="en-US" dirty="0"/>
          </a:p>
        </p:txBody>
      </p:sp>
      <p:grpSp>
        <p:nvGrpSpPr>
          <p:cNvPr id="2" name="Group 1"/>
          <p:cNvGrpSpPr/>
          <p:nvPr/>
        </p:nvGrpSpPr>
        <p:grpSpPr>
          <a:xfrm>
            <a:off x="5042795" y="1173378"/>
            <a:ext cx="1718577" cy="1718577"/>
            <a:chOff x="432024" y="2247699"/>
            <a:chExt cx="2194560" cy="2194560"/>
          </a:xfrm>
        </p:grpSpPr>
        <p:grpSp>
          <p:nvGrpSpPr>
            <p:cNvPr id="28" name="Group 27"/>
            <p:cNvGrpSpPr/>
            <p:nvPr/>
          </p:nvGrpSpPr>
          <p:grpSpPr>
            <a:xfrm>
              <a:off x="432024" y="2247699"/>
              <a:ext cx="2194560" cy="2194560"/>
              <a:chOff x="508000" y="2204720"/>
              <a:chExt cx="2194560" cy="2194560"/>
            </a:xfrm>
          </p:grpSpPr>
          <p:sp>
            <p:nvSpPr>
              <p:cNvPr id="9" name="Oval 8"/>
              <p:cNvSpPr/>
              <p:nvPr/>
            </p:nvSpPr>
            <p:spPr>
              <a:xfrm>
                <a:off x="508000" y="2204720"/>
                <a:ext cx="2194560" cy="21945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9440" y="2296160"/>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0880" y="2387600"/>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 name="Graphic 32" descr="Meeting">
              <a:extLst>
                <a:ext uri="{FF2B5EF4-FFF2-40B4-BE49-F238E27FC236}">
                  <a16:creationId xmlns:a16="http://schemas.microsoft.com/office/drawing/2014/main" id="{1EF62008-F696-4875-BD0A-DB52EC67E941}"/>
                </a:ext>
              </a:extLst>
            </p:cNvPr>
            <p:cNvPicPr>
              <a:picLocks noChangeAspect="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838814" y="2643668"/>
              <a:ext cx="1380979" cy="1380979"/>
            </a:xfrm>
            <a:prstGeom prst="rect">
              <a:avLst/>
            </a:prstGeom>
          </p:spPr>
        </p:pic>
      </p:grpSp>
      <p:sp>
        <p:nvSpPr>
          <p:cNvPr id="48" name="Oval 47"/>
          <p:cNvSpPr>
            <a:spLocks noChangeAspect="1"/>
          </p:cNvSpPr>
          <p:nvPr/>
        </p:nvSpPr>
        <p:spPr>
          <a:xfrm>
            <a:off x="2926079" y="3153069"/>
            <a:ext cx="1248509" cy="12485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78100" y="3205090"/>
            <a:ext cx="1144467" cy="11444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3030121" y="3257111"/>
            <a:ext cx="1040424" cy="1040424"/>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74328" y="3153069"/>
            <a:ext cx="1248509" cy="1248509"/>
            <a:chOff x="4132580" y="1440021"/>
            <a:chExt cx="2194560" cy="2194560"/>
          </a:xfrm>
        </p:grpSpPr>
        <p:sp>
          <p:nvSpPr>
            <p:cNvPr id="55" name="Oval 54"/>
            <p:cNvSpPr>
              <a:spLocks noChangeAspect="1"/>
            </p:cNvSpPr>
            <p:nvPr/>
          </p:nvSpPr>
          <p:spPr>
            <a:xfrm>
              <a:off x="4132580" y="1440021"/>
              <a:ext cx="2194560" cy="2194560"/>
            </a:xfrm>
            <a:prstGeom prst="ellipse">
              <a:avLst/>
            </a:prstGeom>
            <a:solidFill>
              <a:srgbClr val="54B4E5"/>
            </a:solidFill>
            <a:ln>
              <a:solidFill>
                <a:srgbClr val="54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277830" y="3153069"/>
            <a:ext cx="1248509" cy="1248509"/>
            <a:chOff x="4132580" y="1440021"/>
            <a:chExt cx="2194560" cy="2194560"/>
          </a:xfrm>
        </p:grpSpPr>
        <p:sp>
          <p:nvSpPr>
            <p:cNvPr id="64" name="Oval 63"/>
            <p:cNvSpPr>
              <a:spLocks noChangeAspect="1"/>
            </p:cNvSpPr>
            <p:nvPr/>
          </p:nvSpPr>
          <p:spPr>
            <a:xfrm>
              <a:off x="4132580" y="1440021"/>
              <a:ext cx="2194560" cy="2194560"/>
            </a:xfrm>
            <a:prstGeom prst="ellipse">
              <a:avLst/>
            </a:prstGeom>
            <a:solidFill>
              <a:srgbClr val="009CDE"/>
            </a:soli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7629581" y="3153069"/>
            <a:ext cx="1248509" cy="1248509"/>
            <a:chOff x="4132580" y="1440021"/>
            <a:chExt cx="2194560" cy="2194560"/>
          </a:xfrm>
        </p:grpSpPr>
        <p:sp>
          <p:nvSpPr>
            <p:cNvPr id="79" name="Oval 78"/>
            <p:cNvSpPr>
              <a:spLocks noChangeAspect="1"/>
            </p:cNvSpPr>
            <p:nvPr/>
          </p:nvSpPr>
          <p:spPr>
            <a:xfrm>
              <a:off x="4132580" y="1440021"/>
              <a:ext cx="2194560" cy="2194560"/>
            </a:xfrm>
            <a:prstGeom prst="ellipse">
              <a:avLst/>
            </a:prstGeom>
            <a:solidFill>
              <a:srgbClr val="8CC486"/>
            </a:solidFill>
            <a:ln>
              <a:solidFill>
                <a:srgbClr val="8CC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Straight Connector 81"/>
          <p:cNvCxnSpPr>
            <a:stCxn id="55" idx="0"/>
          </p:cNvCxnSpPr>
          <p:nvPr/>
        </p:nvCxnSpPr>
        <p:spPr>
          <a:xfrm flipV="1">
            <a:off x="1198583" y="3012435"/>
            <a:ext cx="2149" cy="1406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1200732" y="2491611"/>
            <a:ext cx="3774656" cy="520823"/>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sp>
        <p:nvSpPr>
          <p:cNvPr id="95" name="TextBox 94"/>
          <p:cNvSpPr txBox="1"/>
          <p:nvPr/>
        </p:nvSpPr>
        <p:spPr>
          <a:xfrm>
            <a:off x="281504" y="4863374"/>
            <a:ext cx="1971478" cy="430887"/>
          </a:xfrm>
          <a:prstGeom prst="rect">
            <a:avLst/>
          </a:prstGeom>
          <a:noFill/>
        </p:spPr>
        <p:txBody>
          <a:bodyPr wrap="square" rtlCol="0">
            <a:spAutoFit/>
          </a:bodyPr>
          <a:lstStyle/>
          <a:p>
            <a:r>
              <a:rPr lang="en-US" sz="1100" dirty="0"/>
              <a:t>The cost share will remain the same</a:t>
            </a:r>
          </a:p>
        </p:txBody>
      </p:sp>
      <p:sp>
        <p:nvSpPr>
          <p:cNvPr id="97" name="TextBox 96"/>
          <p:cNvSpPr txBox="1"/>
          <p:nvPr/>
        </p:nvSpPr>
        <p:spPr>
          <a:xfrm>
            <a:off x="700690" y="4524412"/>
            <a:ext cx="995785" cy="276999"/>
          </a:xfrm>
          <a:prstGeom prst="rect">
            <a:avLst/>
          </a:prstGeom>
          <a:noFill/>
        </p:spPr>
        <p:txBody>
          <a:bodyPr wrap="none" rtlCol="0">
            <a:spAutoFit/>
          </a:bodyPr>
          <a:lstStyle/>
          <a:p>
            <a:pPr algn="ctr"/>
            <a:r>
              <a:rPr lang="en-US" sz="1200" b="1" dirty="0"/>
              <a:t>Cost Share</a:t>
            </a:r>
          </a:p>
        </p:txBody>
      </p:sp>
      <p:sp>
        <p:nvSpPr>
          <p:cNvPr id="98" name="TextBox 97"/>
          <p:cNvSpPr txBox="1"/>
          <p:nvPr/>
        </p:nvSpPr>
        <p:spPr>
          <a:xfrm>
            <a:off x="2998997" y="4524413"/>
            <a:ext cx="1098379" cy="276999"/>
          </a:xfrm>
          <a:prstGeom prst="rect">
            <a:avLst/>
          </a:prstGeom>
          <a:noFill/>
        </p:spPr>
        <p:txBody>
          <a:bodyPr wrap="none" rtlCol="0">
            <a:spAutoFit/>
          </a:bodyPr>
          <a:lstStyle/>
          <a:p>
            <a:pPr algn="ctr"/>
            <a:r>
              <a:rPr lang="en-US" sz="1200" b="1" dirty="0"/>
              <a:t>Cost Review</a:t>
            </a:r>
          </a:p>
        </p:txBody>
      </p:sp>
      <p:sp>
        <p:nvSpPr>
          <p:cNvPr id="101" name="TextBox 100"/>
          <p:cNvSpPr txBox="1"/>
          <p:nvPr/>
        </p:nvSpPr>
        <p:spPr>
          <a:xfrm>
            <a:off x="2492639" y="4863374"/>
            <a:ext cx="2111089" cy="769441"/>
          </a:xfrm>
          <a:prstGeom prst="rect">
            <a:avLst/>
          </a:prstGeom>
          <a:noFill/>
        </p:spPr>
        <p:txBody>
          <a:bodyPr wrap="square" rtlCol="0">
            <a:spAutoFit/>
          </a:bodyPr>
          <a:lstStyle/>
          <a:p>
            <a:r>
              <a:rPr lang="en-US" sz="1100" dirty="0"/>
              <a:t>Cost review and reimbursement testing, including providing invoices and proof of payments</a:t>
            </a:r>
          </a:p>
        </p:txBody>
      </p:sp>
      <p:sp>
        <p:nvSpPr>
          <p:cNvPr id="102" name="TextBox 101"/>
          <p:cNvSpPr txBox="1"/>
          <p:nvPr/>
        </p:nvSpPr>
        <p:spPr>
          <a:xfrm>
            <a:off x="5018673" y="4529793"/>
            <a:ext cx="1834156" cy="276999"/>
          </a:xfrm>
          <a:prstGeom prst="rect">
            <a:avLst/>
          </a:prstGeom>
          <a:noFill/>
        </p:spPr>
        <p:txBody>
          <a:bodyPr wrap="none" rtlCol="0">
            <a:spAutoFit/>
          </a:bodyPr>
          <a:lstStyle/>
          <a:p>
            <a:pPr algn="ctr"/>
            <a:r>
              <a:rPr lang="en-US" sz="1200" b="1" dirty="0"/>
              <a:t>Period of Performance</a:t>
            </a:r>
          </a:p>
        </p:txBody>
      </p:sp>
      <p:sp>
        <p:nvSpPr>
          <p:cNvPr id="104" name="TextBox 103"/>
          <p:cNvSpPr txBox="1"/>
          <p:nvPr/>
        </p:nvSpPr>
        <p:spPr>
          <a:xfrm>
            <a:off x="4789454" y="4867127"/>
            <a:ext cx="2122697" cy="1785104"/>
          </a:xfrm>
          <a:prstGeom prst="rect">
            <a:avLst/>
          </a:prstGeom>
          <a:noFill/>
        </p:spPr>
        <p:txBody>
          <a:bodyPr wrap="square" rtlCol="0">
            <a:spAutoFit/>
          </a:bodyPr>
          <a:lstStyle/>
          <a:p>
            <a:r>
              <a:rPr lang="en-US" sz="1100" dirty="0"/>
              <a:t>Certification at the end of the performance period that the broadband project and activities were completed. The performance period is either the date you previously indicated for project completion, but no later than September 30, 2026</a:t>
            </a:r>
          </a:p>
          <a:p>
            <a:r>
              <a:rPr lang="en-US" sz="1100" dirty="0"/>
              <a:t> </a:t>
            </a:r>
          </a:p>
        </p:txBody>
      </p:sp>
      <p:sp>
        <p:nvSpPr>
          <p:cNvPr id="105" name="TextBox 104"/>
          <p:cNvSpPr txBox="1"/>
          <p:nvPr/>
        </p:nvSpPr>
        <p:spPr>
          <a:xfrm>
            <a:off x="7070715" y="4522377"/>
            <a:ext cx="2361941" cy="276999"/>
          </a:xfrm>
          <a:prstGeom prst="rect">
            <a:avLst/>
          </a:prstGeom>
          <a:noFill/>
        </p:spPr>
        <p:txBody>
          <a:bodyPr wrap="square" rtlCol="0">
            <a:spAutoFit/>
          </a:bodyPr>
          <a:lstStyle/>
          <a:p>
            <a:pPr algn="ctr"/>
            <a:r>
              <a:rPr lang="en-US" sz="1200" b="1" dirty="0"/>
              <a:t>Progress Monitoring</a:t>
            </a:r>
          </a:p>
        </p:txBody>
      </p:sp>
      <p:sp>
        <p:nvSpPr>
          <p:cNvPr id="106" name="TextBox 105"/>
          <p:cNvSpPr txBox="1"/>
          <p:nvPr/>
        </p:nvSpPr>
        <p:spPr>
          <a:xfrm>
            <a:off x="7097877" y="4861787"/>
            <a:ext cx="2440320" cy="600164"/>
          </a:xfrm>
          <a:prstGeom prst="rect">
            <a:avLst/>
          </a:prstGeom>
          <a:noFill/>
        </p:spPr>
        <p:txBody>
          <a:bodyPr wrap="square" rtlCol="0">
            <a:spAutoFit/>
          </a:bodyPr>
          <a:lstStyle/>
          <a:p>
            <a:r>
              <a:rPr lang="en-US" sz="1100" dirty="0"/>
              <a:t>Project progress monitoring throughout the period of performance </a:t>
            </a:r>
          </a:p>
        </p:txBody>
      </p:sp>
      <p:sp>
        <p:nvSpPr>
          <p:cNvPr id="107" name="TextBox 106"/>
          <p:cNvSpPr txBox="1"/>
          <p:nvPr/>
        </p:nvSpPr>
        <p:spPr>
          <a:xfrm>
            <a:off x="9565359" y="4859513"/>
            <a:ext cx="2205765" cy="938719"/>
          </a:xfrm>
          <a:prstGeom prst="rect">
            <a:avLst/>
          </a:prstGeom>
          <a:noFill/>
        </p:spPr>
        <p:txBody>
          <a:bodyPr wrap="square" rtlCol="0">
            <a:spAutoFit/>
          </a:bodyPr>
          <a:lstStyle/>
          <a:p>
            <a:r>
              <a:rPr lang="en-US" sz="1100" dirty="0"/>
              <a:t>Grantee payments may be delayed or rejected if a grantee has not made substantial progress that correlates with the funding received to date</a:t>
            </a:r>
          </a:p>
        </p:txBody>
      </p:sp>
      <p:sp>
        <p:nvSpPr>
          <p:cNvPr id="109" name="TextBox 108"/>
          <p:cNvSpPr txBox="1"/>
          <p:nvPr/>
        </p:nvSpPr>
        <p:spPr>
          <a:xfrm>
            <a:off x="9944933" y="4522138"/>
            <a:ext cx="1396536" cy="276999"/>
          </a:xfrm>
          <a:prstGeom prst="rect">
            <a:avLst/>
          </a:prstGeom>
          <a:noFill/>
        </p:spPr>
        <p:txBody>
          <a:bodyPr wrap="none" rtlCol="0">
            <a:spAutoFit/>
          </a:bodyPr>
          <a:lstStyle/>
          <a:p>
            <a:pPr algn="ctr"/>
            <a:r>
              <a:rPr lang="en-US" sz="1200" b="1" dirty="0"/>
              <a:t>Payment Review</a:t>
            </a:r>
          </a:p>
        </p:txBody>
      </p:sp>
      <p:grpSp>
        <p:nvGrpSpPr>
          <p:cNvPr id="87" name="Group 86"/>
          <p:cNvGrpSpPr/>
          <p:nvPr/>
        </p:nvGrpSpPr>
        <p:grpSpPr>
          <a:xfrm>
            <a:off x="9981333" y="3153069"/>
            <a:ext cx="1248509" cy="1248509"/>
            <a:chOff x="4132580" y="1440021"/>
            <a:chExt cx="2194560" cy="2194560"/>
          </a:xfrm>
        </p:grpSpPr>
        <p:sp>
          <p:nvSpPr>
            <p:cNvPr id="89" name="Oval 88"/>
            <p:cNvSpPr>
              <a:spLocks noChangeAspect="1"/>
            </p:cNvSpPr>
            <p:nvPr/>
          </p:nvSpPr>
          <p:spPr>
            <a:xfrm>
              <a:off x="4132580" y="1440021"/>
              <a:ext cx="2194560" cy="2194560"/>
            </a:xfrm>
            <a:prstGeom prst="ellipse">
              <a:avLst/>
            </a:prstGeom>
            <a:solidFill>
              <a:srgbClr val="66C4EB"/>
            </a:solidFill>
            <a:ln>
              <a:solidFill>
                <a:srgbClr val="66C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224020" y="1531461"/>
              <a:ext cx="2011680" cy="2011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315460" y="1622901"/>
              <a:ext cx="1828800" cy="1828800"/>
            </a:xfrm>
            <a:prstGeom prst="ellipse">
              <a:avLst/>
            </a:prstGeom>
            <a:solidFill>
              <a:srgbClr val="CFD1D1"/>
            </a:solidFill>
            <a:ln>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6" name="Straight Connector 115"/>
          <p:cNvCxnSpPr>
            <a:stCxn id="48" idx="0"/>
          </p:cNvCxnSpPr>
          <p:nvPr/>
        </p:nvCxnSpPr>
        <p:spPr>
          <a:xfrm flipH="1" flipV="1">
            <a:off x="3548184" y="3082013"/>
            <a:ext cx="0" cy="710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flipV="1">
            <a:off x="3548184" y="2819797"/>
            <a:ext cx="1731796" cy="262216"/>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22" name="Straight Connector 121"/>
          <p:cNvCxnSpPr>
            <a:stCxn id="64" idx="0"/>
          </p:cNvCxnSpPr>
          <p:nvPr/>
        </p:nvCxnSpPr>
        <p:spPr>
          <a:xfrm flipH="1" flipV="1">
            <a:off x="5902082" y="3007157"/>
            <a:ext cx="3" cy="145912"/>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33" name="Straight Connector 132"/>
          <p:cNvCxnSpPr>
            <a:stCxn id="89" idx="0"/>
          </p:cNvCxnSpPr>
          <p:nvPr/>
        </p:nvCxnSpPr>
        <p:spPr>
          <a:xfrm flipH="1" flipV="1">
            <a:off x="10605587" y="3012434"/>
            <a:ext cx="1" cy="140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flipV="1">
            <a:off x="6823347" y="2477092"/>
            <a:ext cx="3782240" cy="539990"/>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150" name="Straight Connector 149"/>
          <p:cNvCxnSpPr>
            <a:stCxn id="79" idx="0"/>
          </p:cNvCxnSpPr>
          <p:nvPr/>
        </p:nvCxnSpPr>
        <p:spPr>
          <a:xfrm flipH="1" flipV="1">
            <a:off x="8251687" y="3082013"/>
            <a:ext cx="0" cy="710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H="1" flipV="1">
            <a:off x="6484271" y="2828328"/>
            <a:ext cx="1767415" cy="262851"/>
          </a:xfrm>
          <a:prstGeom prst="line">
            <a:avLst/>
          </a:prstGeom>
          <a:ln w="12700">
            <a:solidFill>
              <a:schemeClr val="tx1"/>
            </a:solidFill>
            <a:tailEnd type="oval"/>
          </a:ln>
        </p:spPr>
        <p:style>
          <a:lnRef idx="1">
            <a:schemeClr val="dk1"/>
          </a:lnRef>
          <a:fillRef idx="0">
            <a:schemeClr val="dk1"/>
          </a:fillRef>
          <a:effectRef idx="0">
            <a:schemeClr val="dk1"/>
          </a:effectRef>
          <a:fontRef idx="minor">
            <a:schemeClr val="tx1"/>
          </a:fontRef>
        </p:style>
      </p:cxnSp>
      <p:pic>
        <p:nvPicPr>
          <p:cNvPr id="47" name="Picture 46"/>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78404" y="3330749"/>
            <a:ext cx="854366" cy="796967"/>
          </a:xfrm>
          <a:prstGeom prst="rect">
            <a:avLst/>
          </a:prstGeom>
        </p:spPr>
      </p:pic>
      <p:sp>
        <p:nvSpPr>
          <p:cNvPr id="12" name="Slide Number Placeholder 3">
            <a:extLst>
              <a:ext uri="{FF2B5EF4-FFF2-40B4-BE49-F238E27FC236}">
                <a16:creationId xmlns:a16="http://schemas.microsoft.com/office/drawing/2014/main" id="{528F1B87-90D0-F619-44B4-E8F3A6E1B7E4}"/>
              </a:ext>
            </a:extLst>
          </p:cNvPr>
          <p:cNvSpPr>
            <a:spLocks noGrp="1"/>
          </p:cNvSpPr>
          <p:nvPr>
            <p:ph type="sldNum" sz="quarter" idx="12"/>
          </p:nvPr>
        </p:nvSpPr>
        <p:spPr>
          <a:xfrm>
            <a:off x="508000" y="6206067"/>
            <a:ext cx="2743200" cy="264583"/>
          </a:xfrm>
        </p:spPr>
        <p:txBody>
          <a:bodyPr/>
          <a:lstStyle/>
          <a:p>
            <a:fld id="{936A99BC-3C9D-4DF8-8B8C-E1FD2BDF0AD4}" type="slidenum">
              <a:rPr lang="en-US" smtClean="0"/>
              <a:pPr/>
              <a:t>8</a:t>
            </a:fld>
            <a:endParaRPr lang="en-US" dirty="0"/>
          </a:p>
        </p:txBody>
      </p:sp>
      <p:pic>
        <p:nvPicPr>
          <p:cNvPr id="4" name="Graphic 76" descr="Money">
            <a:extLst>
              <a:ext uri="{FF2B5EF4-FFF2-40B4-BE49-F238E27FC236}">
                <a16:creationId xmlns:a16="http://schemas.microsoft.com/office/drawing/2014/main" id="{9DA62C35-03E5-F528-D976-5AC6F4088E88}"/>
              </a:ext>
            </a:extLst>
          </p:cNvPr>
          <p:cNvPicPr>
            <a:picLocks noChangeAspect="1"/>
          </p:cNvPicPr>
          <p:nvPr/>
        </p:nvPicPr>
        <p:blipFill>
          <a:blip r:embed="rId6"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207" y="3380964"/>
            <a:ext cx="746752" cy="746752"/>
          </a:xfrm>
          <a:prstGeom prst="rect">
            <a:avLst/>
          </a:prstGeom>
        </p:spPr>
      </p:pic>
      <p:pic>
        <p:nvPicPr>
          <p:cNvPr id="5" name="Picture 4">
            <a:extLst>
              <a:ext uri="{FF2B5EF4-FFF2-40B4-BE49-F238E27FC236}">
                <a16:creationId xmlns:a16="http://schemas.microsoft.com/office/drawing/2014/main" id="{06799D5F-9987-CF3D-F501-A4D5899B233C}"/>
              </a:ext>
            </a:extLst>
          </p:cNvPr>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42536" y="3474230"/>
            <a:ext cx="604028" cy="604028"/>
          </a:xfrm>
          <a:prstGeom prst="rect">
            <a:avLst/>
          </a:prstGeom>
        </p:spPr>
      </p:pic>
      <p:pic>
        <p:nvPicPr>
          <p:cNvPr id="13" name="Graphic 78" descr="Clock">
            <a:extLst>
              <a:ext uri="{FF2B5EF4-FFF2-40B4-BE49-F238E27FC236}">
                <a16:creationId xmlns:a16="http://schemas.microsoft.com/office/drawing/2014/main" id="{5E73CB1E-0A67-E93C-3AA7-5107C90CEA01}"/>
              </a:ext>
            </a:extLst>
          </p:cNvPr>
          <p:cNvPicPr>
            <a:picLocks noChangeAspect="1"/>
          </p:cNvPicPr>
          <p:nvPr/>
        </p:nvPicPr>
        <p:blipFill>
          <a:blip r:embed="rId9"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882" y="3319044"/>
            <a:ext cx="914400" cy="914400"/>
          </a:xfrm>
          <a:prstGeom prst="rect">
            <a:avLst/>
          </a:prstGeom>
        </p:spPr>
      </p:pic>
      <p:pic>
        <p:nvPicPr>
          <p:cNvPr id="14" name="Picture 13">
            <a:extLst>
              <a:ext uri="{FF2B5EF4-FFF2-40B4-BE49-F238E27FC236}">
                <a16:creationId xmlns:a16="http://schemas.microsoft.com/office/drawing/2014/main" id="{546B858D-AEF0-7B89-47A6-2AC90EB66D0B}"/>
              </a:ext>
            </a:extLst>
          </p:cNvPr>
          <p:cNvPicPr>
            <a:picLocks noChangeAspect="1"/>
          </p:cNvPicPr>
          <p:nvPr/>
        </p:nvPicPr>
        <p:blipFill>
          <a:blip r:embed="rId11">
            <a:duotone>
              <a:prstClr val="black"/>
              <a:schemeClr val="tx2">
                <a:tint val="45000"/>
                <a:satMod val="400000"/>
              </a:schemeClr>
            </a:duotone>
            <a:extLst>
              <a:ext uri="{BEBA8EAE-BF5A-486C-A8C5-ECC9F3942E4B}">
                <a14:imgProps xmlns:a14="http://schemas.microsoft.com/office/drawing/2010/main">
                  <a14:imgLayer r:embed="rId12">
                    <a14:imgEffect>
                      <a14:colorTemperature colorTemp="11200"/>
                    </a14:imgEffect>
                    <a14:imgEffect>
                      <a14:saturation sat="0"/>
                    </a14:imgEffect>
                  </a14:imgLayer>
                </a14:imgProps>
              </a:ext>
            </a:extLst>
          </a:blip>
          <a:stretch>
            <a:fillRect/>
          </a:stretch>
        </p:blipFill>
        <p:spPr>
          <a:xfrm>
            <a:off x="7907318" y="3461706"/>
            <a:ext cx="664522" cy="585267"/>
          </a:xfrm>
          <a:prstGeom prst="rect">
            <a:avLst/>
          </a:prstGeom>
        </p:spPr>
      </p:pic>
    </p:spTree>
    <p:extLst>
      <p:ext uri="{BB962C8B-B14F-4D97-AF65-F5344CB8AC3E}">
        <p14:creationId xmlns:p14="http://schemas.microsoft.com/office/powerpoint/2010/main" val="380593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90" y="365127"/>
            <a:ext cx="10732911" cy="779730"/>
          </a:xfrm>
        </p:spPr>
        <p:txBody>
          <a:bodyPr/>
          <a:lstStyle/>
          <a:p>
            <a:r>
              <a:rPr lang="en-US" b="1" dirty="0"/>
              <a:t>Quarterly Status Reporting Changes</a:t>
            </a:r>
            <a:endParaRPr lang="en-US" dirty="0"/>
          </a:p>
        </p:txBody>
      </p:sp>
      <p:sp>
        <p:nvSpPr>
          <p:cNvPr id="6" name="Text Placeholder 6"/>
          <p:cNvSpPr txBox="1">
            <a:spLocks/>
          </p:cNvSpPr>
          <p:nvPr/>
        </p:nvSpPr>
        <p:spPr bwMode="gray">
          <a:xfrm>
            <a:off x="609599" y="1893942"/>
            <a:ext cx="10744201" cy="1003584"/>
          </a:xfrm>
          <a:prstGeom prst="rect">
            <a:avLst/>
          </a:prstGeom>
          <a:solidFill>
            <a:srgbClr val="CCEBF9">
              <a:alpha val="25000"/>
            </a:srgbClr>
          </a:solidFill>
        </p:spPr>
        <p:txBody>
          <a:bodyPr lIns="107975" tIns="71983" rIns="107975" bIns="71983"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400" kern="1200" baseline="0">
                <a:solidFill>
                  <a:schemeClr val="tx1"/>
                </a:solidFill>
                <a:latin typeface="+mn-lt"/>
                <a:ea typeface="+mn-ea"/>
                <a:cs typeface="+mn-cs"/>
              </a:defRPr>
            </a:lvl1pPr>
            <a:lvl2pPr marL="216000" indent="-216000" algn="l" defTabSz="1221456" rtl="0" eaLnBrk="1" latinLnBrk="0" hangingPunct="1">
              <a:spcBef>
                <a:spcPts val="200"/>
              </a:spcBef>
              <a:spcAft>
                <a:spcPts val="300"/>
              </a:spcAft>
              <a:buClr>
                <a:schemeClr val="accent1"/>
              </a:buClr>
              <a:buSzPct val="110000"/>
              <a:buFont typeface="Arial" pitchFamily="34" charset="0"/>
              <a:buChar char="•"/>
              <a:defRPr sz="1200" kern="1200">
                <a:solidFill>
                  <a:schemeClr val="tx1"/>
                </a:solidFill>
                <a:latin typeface="+mn-lt"/>
                <a:ea typeface="+mn-ea"/>
                <a:cs typeface="+mn-cs"/>
              </a:defRPr>
            </a:lvl2pPr>
            <a:lvl3pPr marL="432000" indent="-216000" algn="l" defTabSz="1221456" rtl="0" eaLnBrk="1" latinLnBrk="0" hangingPunct="1">
              <a:spcBef>
                <a:spcPts val="200"/>
              </a:spcBef>
              <a:spcAft>
                <a:spcPts val="300"/>
              </a:spcAft>
              <a:buClr>
                <a:srgbClr val="6BC200"/>
              </a:buClr>
              <a:buSzPct val="110000"/>
              <a:buFont typeface="Arial" pitchFamily="34" charset="0"/>
              <a:buChar char="•"/>
              <a:defRPr sz="1200" kern="1200">
                <a:solidFill>
                  <a:schemeClr val="tx1"/>
                </a:solidFill>
                <a:latin typeface="+mn-lt"/>
                <a:ea typeface="+mn-ea"/>
                <a:cs typeface="+mn-cs"/>
              </a:defRPr>
            </a:lvl3pPr>
            <a:lvl4pPr marL="648000" indent="-216000" algn="l" defTabSz="1221456" rtl="0" eaLnBrk="1" latinLnBrk="0" hangingPunct="1">
              <a:spcBef>
                <a:spcPts val="200"/>
              </a:spcBef>
              <a:spcAft>
                <a:spcPts val="300"/>
              </a:spcAft>
              <a:buClr>
                <a:schemeClr val="accent5"/>
              </a:buClr>
              <a:buSzPct val="110000"/>
              <a:buFont typeface="Arial" pitchFamily="34" charset="0"/>
              <a:buChar char="•"/>
              <a:defRPr sz="1200" kern="1200">
                <a:solidFill>
                  <a:schemeClr val="tx1"/>
                </a:solidFill>
                <a:latin typeface="+mn-lt"/>
                <a:ea typeface="+mn-ea"/>
                <a:cs typeface="+mn-cs"/>
              </a:defRPr>
            </a:lvl4pPr>
            <a:lvl5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5pPr>
            <a:lvl6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6pPr>
            <a:lvl7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7pPr>
            <a:lvl8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8pPr>
            <a:lvl9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9pPr>
          </a:lstStyle>
          <a:p>
            <a:pPr marL="0" lvl="1" indent="0" defTabSz="1221212">
              <a:buClr>
                <a:schemeClr val="tx1"/>
              </a:buClr>
              <a:buNone/>
            </a:pPr>
            <a:r>
              <a:rPr lang="en-US" sz="2000" dirty="0">
                <a:latin typeface="Arial" panose="020B0604020202020204" pitchFamily="34" charset="0"/>
                <a:cs typeface="Arial" panose="020B0604020202020204" pitchFamily="34" charset="0"/>
              </a:rPr>
              <a:t>As the United States Treasury continues to change the necessary reporting for American Rescue Plan Act funds, OCIO will need continued input from NOFA #007 awardees</a:t>
            </a:r>
          </a:p>
        </p:txBody>
      </p:sp>
      <p:sp>
        <p:nvSpPr>
          <p:cNvPr id="7" name="Text Placeholder 6"/>
          <p:cNvSpPr txBox="1">
            <a:spLocks/>
          </p:cNvSpPr>
          <p:nvPr/>
        </p:nvSpPr>
        <p:spPr bwMode="gray">
          <a:xfrm>
            <a:off x="609600" y="3162145"/>
            <a:ext cx="10744200" cy="1007968"/>
          </a:xfrm>
          <a:prstGeom prst="rect">
            <a:avLst/>
          </a:prstGeom>
          <a:solidFill>
            <a:srgbClr val="CCEBF9">
              <a:alpha val="25000"/>
            </a:srgbClr>
          </a:solidFill>
        </p:spPr>
        <p:txBody>
          <a:bodyPr lIns="107975" tIns="71983" rIns="107975" bIns="71983"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400" kern="1200" baseline="0">
                <a:solidFill>
                  <a:schemeClr val="tx1"/>
                </a:solidFill>
                <a:latin typeface="+mn-lt"/>
                <a:ea typeface="+mn-ea"/>
                <a:cs typeface="+mn-cs"/>
              </a:defRPr>
            </a:lvl1pPr>
            <a:lvl2pPr marL="216000" indent="-216000" algn="l" defTabSz="1221456" rtl="0" eaLnBrk="1" latinLnBrk="0" hangingPunct="1">
              <a:spcBef>
                <a:spcPts val="200"/>
              </a:spcBef>
              <a:spcAft>
                <a:spcPts val="300"/>
              </a:spcAft>
              <a:buClr>
                <a:schemeClr val="accent1"/>
              </a:buClr>
              <a:buSzPct val="110000"/>
              <a:buFont typeface="Arial" pitchFamily="34" charset="0"/>
              <a:buChar char="•"/>
              <a:defRPr sz="1200" kern="1200">
                <a:solidFill>
                  <a:schemeClr val="tx1"/>
                </a:solidFill>
                <a:latin typeface="+mn-lt"/>
                <a:ea typeface="+mn-ea"/>
                <a:cs typeface="+mn-cs"/>
              </a:defRPr>
            </a:lvl2pPr>
            <a:lvl3pPr marL="432000" indent="-216000" algn="l" defTabSz="1221456" rtl="0" eaLnBrk="1" latinLnBrk="0" hangingPunct="1">
              <a:spcBef>
                <a:spcPts val="200"/>
              </a:spcBef>
              <a:spcAft>
                <a:spcPts val="300"/>
              </a:spcAft>
              <a:buClr>
                <a:srgbClr val="6BC200"/>
              </a:buClr>
              <a:buSzPct val="110000"/>
              <a:buFont typeface="Arial" pitchFamily="34" charset="0"/>
              <a:buChar char="•"/>
              <a:defRPr sz="1200" kern="1200">
                <a:solidFill>
                  <a:schemeClr val="tx1"/>
                </a:solidFill>
                <a:latin typeface="+mn-lt"/>
                <a:ea typeface="+mn-ea"/>
                <a:cs typeface="+mn-cs"/>
              </a:defRPr>
            </a:lvl3pPr>
            <a:lvl4pPr marL="648000" indent="-216000" algn="l" defTabSz="1221456" rtl="0" eaLnBrk="1" latinLnBrk="0" hangingPunct="1">
              <a:spcBef>
                <a:spcPts val="200"/>
              </a:spcBef>
              <a:spcAft>
                <a:spcPts val="300"/>
              </a:spcAft>
              <a:buClr>
                <a:schemeClr val="accent5"/>
              </a:buClr>
              <a:buSzPct val="110000"/>
              <a:buFont typeface="Arial" pitchFamily="34" charset="0"/>
              <a:buChar char="•"/>
              <a:defRPr sz="1200" kern="1200">
                <a:solidFill>
                  <a:schemeClr val="tx1"/>
                </a:solidFill>
                <a:latin typeface="+mn-lt"/>
                <a:ea typeface="+mn-ea"/>
                <a:cs typeface="+mn-cs"/>
              </a:defRPr>
            </a:lvl4pPr>
            <a:lvl5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5pPr>
            <a:lvl6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6pPr>
            <a:lvl7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7pPr>
            <a:lvl8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8pPr>
            <a:lvl9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9pPr>
          </a:lstStyle>
          <a:p>
            <a:pPr marL="0" lvl="1" indent="0" defTabSz="1221212">
              <a:buClr>
                <a:schemeClr val="tx1"/>
              </a:buClr>
              <a:buNone/>
            </a:pPr>
            <a:r>
              <a:rPr lang="en-US" sz="2000" dirty="0">
                <a:latin typeface="Arial" panose="020B0604020202020204" pitchFamily="34" charset="0"/>
                <a:cs typeface="Arial" panose="020B0604020202020204" pitchFamily="34" charset="0"/>
              </a:rPr>
              <a:t>NOFA #007 projects are required to submit addresses that are or will be associated with their broadband project. Addresses and locations should correspond to information that may exist on planning or as-built network engineering documents.</a:t>
            </a:r>
          </a:p>
        </p:txBody>
      </p:sp>
      <p:sp>
        <p:nvSpPr>
          <p:cNvPr id="8" name="Text Placeholder 6"/>
          <p:cNvSpPr txBox="1">
            <a:spLocks/>
          </p:cNvSpPr>
          <p:nvPr/>
        </p:nvSpPr>
        <p:spPr bwMode="gray">
          <a:xfrm>
            <a:off x="609599" y="4434727"/>
            <a:ext cx="10744199" cy="1007968"/>
          </a:xfrm>
          <a:prstGeom prst="rect">
            <a:avLst/>
          </a:prstGeom>
          <a:solidFill>
            <a:srgbClr val="CCEBF9">
              <a:alpha val="25000"/>
            </a:srgbClr>
          </a:solidFill>
        </p:spPr>
        <p:txBody>
          <a:bodyPr lIns="107975" tIns="71983" rIns="107975" bIns="71983"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400" kern="1200" baseline="0">
                <a:solidFill>
                  <a:schemeClr val="tx1"/>
                </a:solidFill>
                <a:latin typeface="+mn-lt"/>
                <a:ea typeface="+mn-ea"/>
                <a:cs typeface="+mn-cs"/>
              </a:defRPr>
            </a:lvl1pPr>
            <a:lvl2pPr marL="216000" indent="-216000" algn="l" defTabSz="1221456" rtl="0" eaLnBrk="1" latinLnBrk="0" hangingPunct="1">
              <a:spcBef>
                <a:spcPts val="200"/>
              </a:spcBef>
              <a:spcAft>
                <a:spcPts val="300"/>
              </a:spcAft>
              <a:buClr>
                <a:schemeClr val="accent1"/>
              </a:buClr>
              <a:buSzPct val="110000"/>
              <a:buFont typeface="Arial" pitchFamily="34" charset="0"/>
              <a:buChar char="•"/>
              <a:defRPr sz="1200" kern="1200">
                <a:solidFill>
                  <a:schemeClr val="tx1"/>
                </a:solidFill>
                <a:latin typeface="+mn-lt"/>
                <a:ea typeface="+mn-ea"/>
                <a:cs typeface="+mn-cs"/>
              </a:defRPr>
            </a:lvl2pPr>
            <a:lvl3pPr marL="432000" indent="-216000" algn="l" defTabSz="1221456" rtl="0" eaLnBrk="1" latinLnBrk="0" hangingPunct="1">
              <a:spcBef>
                <a:spcPts val="200"/>
              </a:spcBef>
              <a:spcAft>
                <a:spcPts val="300"/>
              </a:spcAft>
              <a:buClr>
                <a:srgbClr val="6BC200"/>
              </a:buClr>
              <a:buSzPct val="110000"/>
              <a:buFont typeface="Arial" pitchFamily="34" charset="0"/>
              <a:buChar char="•"/>
              <a:defRPr sz="1200" kern="1200">
                <a:solidFill>
                  <a:schemeClr val="tx1"/>
                </a:solidFill>
                <a:latin typeface="+mn-lt"/>
                <a:ea typeface="+mn-ea"/>
                <a:cs typeface="+mn-cs"/>
              </a:defRPr>
            </a:lvl3pPr>
            <a:lvl4pPr marL="648000" indent="-216000" algn="l" defTabSz="1221456" rtl="0" eaLnBrk="1" latinLnBrk="0" hangingPunct="1">
              <a:spcBef>
                <a:spcPts val="200"/>
              </a:spcBef>
              <a:spcAft>
                <a:spcPts val="300"/>
              </a:spcAft>
              <a:buClr>
                <a:schemeClr val="accent5"/>
              </a:buClr>
              <a:buSzPct val="110000"/>
              <a:buFont typeface="Arial" pitchFamily="34" charset="0"/>
              <a:buChar char="•"/>
              <a:defRPr sz="1200" kern="1200">
                <a:solidFill>
                  <a:schemeClr val="tx1"/>
                </a:solidFill>
                <a:latin typeface="+mn-lt"/>
                <a:ea typeface="+mn-ea"/>
                <a:cs typeface="+mn-cs"/>
              </a:defRPr>
            </a:lvl4pPr>
            <a:lvl5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5pPr>
            <a:lvl6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6pPr>
            <a:lvl7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7pPr>
            <a:lvl8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8pPr>
            <a:lvl9pPr marL="864000" indent="-216000" algn="l" defTabSz="1221456" rtl="0" eaLnBrk="1" latinLnBrk="0" hangingPunct="1">
              <a:spcBef>
                <a:spcPts val="200"/>
              </a:spcBef>
              <a:spcAft>
                <a:spcPts val="300"/>
              </a:spcAft>
              <a:buClr>
                <a:schemeClr val="accent6"/>
              </a:buClr>
              <a:buSzPct val="110000"/>
              <a:buFont typeface="Arial" pitchFamily="34" charset="0"/>
              <a:buChar char="•"/>
              <a:defRPr sz="1200" kern="1200">
                <a:solidFill>
                  <a:schemeClr val="tx1"/>
                </a:solidFill>
                <a:latin typeface="+mn-lt"/>
                <a:ea typeface="+mn-ea"/>
                <a:cs typeface="+mn-cs"/>
              </a:defRPr>
            </a:lvl9pPr>
          </a:lstStyle>
          <a:p>
            <a:pPr marL="0" lvl="1" indent="0" defTabSz="1221212">
              <a:buClr>
                <a:schemeClr val="tx1"/>
              </a:buClr>
              <a:buNone/>
            </a:pPr>
            <a:r>
              <a:rPr lang="en-US" sz="2000" dirty="0">
                <a:latin typeface="Arial" panose="020B0604020202020204" pitchFamily="34" charset="0"/>
                <a:cs typeface="Arial" panose="020B0604020202020204" pitchFamily="34" charset="0"/>
              </a:rPr>
              <a:t>Review, edit and confirm the location data sent to grantees on August 30, 2023 and upload with your quarterly report </a:t>
            </a:r>
          </a:p>
        </p:txBody>
      </p:sp>
      <p:sp>
        <p:nvSpPr>
          <p:cNvPr id="3" name="Slide Number Placeholder 3">
            <a:extLst>
              <a:ext uri="{FF2B5EF4-FFF2-40B4-BE49-F238E27FC236}">
                <a16:creationId xmlns:a16="http://schemas.microsoft.com/office/drawing/2014/main" id="{EB25C50E-9594-0548-B198-E74EC4C5107F}"/>
              </a:ext>
            </a:extLst>
          </p:cNvPr>
          <p:cNvSpPr txBox="1">
            <a:spLocks/>
          </p:cNvSpPr>
          <p:nvPr/>
        </p:nvSpPr>
        <p:spPr>
          <a:xfrm>
            <a:off x="508000" y="6206067"/>
            <a:ext cx="2743200" cy="2645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6A99BC-3C9D-4DF8-8B8C-E1FD2BDF0AD4}" type="slidenum">
              <a:rPr lang="en-US" sz="1000" smtClean="0"/>
              <a:pPr/>
              <a:t>9</a:t>
            </a:fld>
            <a:endParaRPr lang="en-US" sz="1000" dirty="0"/>
          </a:p>
        </p:txBody>
      </p:sp>
    </p:spTree>
    <p:extLst>
      <p:ext uri="{BB962C8B-B14F-4D97-AF65-F5344CB8AC3E}">
        <p14:creationId xmlns:p14="http://schemas.microsoft.com/office/powerpoint/2010/main" val="813431490"/>
      </p:ext>
    </p:extLst>
  </p:cSld>
  <p:clrMapOvr>
    <a:masterClrMapping/>
  </p:clrMapOvr>
</p:sld>
</file>

<file path=ppt/theme/theme1.xml><?xml version="1.0" encoding="utf-8"?>
<a:theme xmlns:a="http://schemas.openxmlformats.org/drawingml/2006/main" name="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0ABF8E1-3DDB-4AA6-838A-7C95A232D387}" vid="{042A7D29-1B92-41CC-8148-7F162B42F9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a00120-2a63-4156-b713-1a6b39f9eac9">
      <Terms xmlns="http://schemas.microsoft.com/office/infopath/2007/PartnerControls"/>
    </lcf76f155ced4ddcb4097134ff3c332f>
    <TaxCatchAll xmlns="aa00cc24-ca92-4e85-82b6-edf18ae6ec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CC1E3EDBEAC042BC18B287389A63D4" ma:contentTypeVersion="15" ma:contentTypeDescription="Create a new document." ma:contentTypeScope="" ma:versionID="587df154cd1e44905d122ac4a0803c20">
  <xsd:schema xmlns:xsd="http://www.w3.org/2001/XMLSchema" xmlns:xs="http://www.w3.org/2001/XMLSchema" xmlns:p="http://schemas.microsoft.com/office/2006/metadata/properties" xmlns:ns2="aea00120-2a63-4156-b713-1a6b39f9eac9" xmlns:ns3="aa00cc24-ca92-4e85-82b6-edf18ae6ec05" targetNamespace="http://schemas.microsoft.com/office/2006/metadata/properties" ma:root="true" ma:fieldsID="1df1e5fa64ab6c1bbf0e72d92d7ddef4" ns2:_="" ns3:_="">
    <xsd:import namespace="aea00120-2a63-4156-b713-1a6b39f9eac9"/>
    <xsd:import namespace="aa00cc24-ca92-4e85-82b6-edf18ae6ec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00120-2a63-4156-b713-1a6b39f9e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5c97841-68e6-48b5-962c-ef888c18e98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0cc24-ca92-4e85-82b6-edf18ae6ec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1ef71ad-d730-4d4a-a76f-4b50986dd30a}" ma:internalName="TaxCatchAll" ma:showField="CatchAllData" ma:web="aa00cc24-ca92-4e85-82b6-edf18ae6ec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4C991-4128-45F6-91B5-9405F2571F9D}">
  <ds:schemaRefs>
    <ds:schemaRef ds:uri="http://schemas.microsoft.com/sharepoint/v3/contenttype/forms"/>
  </ds:schemaRefs>
</ds:datastoreItem>
</file>

<file path=customXml/itemProps2.xml><?xml version="1.0" encoding="utf-8"?>
<ds:datastoreItem xmlns:ds="http://schemas.openxmlformats.org/officeDocument/2006/customXml" ds:itemID="{6AE1171D-1001-4FD6-9A3B-FE665EA86DA1}">
  <ds:schemaRefs>
    <ds:schemaRef ds:uri="aa00cc24-ca92-4e85-82b6-edf18ae6ec05"/>
    <ds:schemaRef ds:uri="aea00120-2a63-4156-b713-1a6b39f9ea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82BB23-13DF-4A9F-9FF1-6EE2F51A8F2D}">
  <ds:schemaRefs>
    <ds:schemaRef ds:uri="aa00cc24-ca92-4e85-82b6-edf18ae6ec05"/>
    <ds:schemaRef ds:uri="aea00120-2a63-4156-b713-1a6b39f9ea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RSM PPT Template_Widescreen_PRINT-FRIENDLY</Template>
  <TotalTime>1768</TotalTime>
  <Words>1102</Words>
  <Application>Microsoft Office PowerPoint</Application>
  <PresentationFormat>Widescreen</PresentationFormat>
  <Paragraphs>147</Paragraphs>
  <Slides>19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Office of the chief information officer NOFA #007 </vt:lpstr>
      <vt:lpstr>Agenda</vt:lpstr>
      <vt:lpstr>NOFA #007 Grant Recap</vt:lpstr>
      <vt:lpstr>Grant Agreement Terms</vt:lpstr>
      <vt:lpstr>CSLFRF Requirements</vt:lpstr>
      <vt:lpstr>Current Grant Program Requirements</vt:lpstr>
      <vt:lpstr>Amendment Changes to the Grant Agreement</vt:lpstr>
      <vt:lpstr>Administrative Processes That Do Not Change</vt:lpstr>
      <vt:lpstr>Quarterly Status Reporting Changes</vt:lpstr>
      <vt:lpstr>SLFRF Supplementary Broadband Guidance &amp; New Guidance Amendment</vt:lpstr>
      <vt:lpstr>IowaGrants Correspondence</vt:lpstr>
      <vt:lpstr>IowaGrants Correspondence Training</vt:lpstr>
      <vt:lpstr>IowaGrants Correspondence Training Continued</vt:lpstr>
      <vt:lpstr>IowaGrants Correspondence Training Continued</vt:lpstr>
      <vt:lpstr>IowaGrants Correspondence Training Continued</vt:lpstr>
      <vt:lpstr>IowaGrants Correspondence Training Continued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Paras</dc:creator>
  <cp:lastModifiedBy>Bender, Maggie</cp:lastModifiedBy>
  <cp:revision>4</cp:revision>
  <dcterms:created xsi:type="dcterms:W3CDTF">2022-08-31T12:43:31Z</dcterms:created>
  <dcterms:modified xsi:type="dcterms:W3CDTF">2023-09-13T19:57:12Z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0x01010035CC1E3EDBEAC042BC18B287389A63D4</vt:lpwstr>
  </property>
  <property fmtid="{D5CDD505-2E9C-101B-9397-08002B2CF9AE}" pid="3" name="MediaServiceImageTags">
    <vt:lpwstr/>
  </property>
</Properties>
</file>